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DC03-C2BA-C429-2750-2533B74E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F5894-5C58-6E9F-278F-DA7AD5B7D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7B6F-F309-364A-D89A-CEA4F35A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BB9-2E7B-4DB6-8C6F-8923C3922A5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4F34-A9E4-C953-9D27-744EBA1E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FB92-CC1E-5BC9-5FB5-F4721701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68C3-4DDF-41DE-B7DB-F71B735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52D8-46EF-45EE-A909-C12FF671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10E51-708A-A0A0-5005-395FCC849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3FBA-E638-31FB-572A-25B6F2FA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BB9-2E7B-4DB6-8C6F-8923C3922A5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CC1C-8066-4EEC-86FA-98FD7503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7EC5-9B1B-8505-BA99-6343B4CB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68C3-4DDF-41DE-B7DB-F71B735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E4532-807F-9C7D-6652-3C0BF49A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F786-42D2-5ABE-E052-D418484C2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0A4B4-68F4-6511-CC8E-CA21B02C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BB9-2E7B-4DB6-8C6F-8923C3922A5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2533-B148-EECF-B1F7-9D8425B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380D-E6A1-6E9B-7A4A-1AF4086C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68C3-4DDF-41DE-B7DB-F71B735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DB4D-A9C6-5D6B-FA92-0DF955D6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2396-3F24-655C-CEB5-CD025540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CB9C-DF1F-F170-10A4-BB2C8289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BB9-2E7B-4DB6-8C6F-8923C3922A5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1199-4A10-3D51-48C3-4B1E4E0D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44BE-755C-FE74-957F-97A5BE25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68C3-4DDF-41DE-B7DB-F71B735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4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F3F0-FBE2-721C-DEDE-B877C495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3719-AF82-ABE8-6D90-EFB3E9C3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F2EE-AE30-D80E-3920-8A9C3721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BB9-2E7B-4DB6-8C6F-8923C3922A5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18FF-5150-EA47-29E6-952F082F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699E-01CD-A36B-A13D-8ED6C785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68C3-4DDF-41DE-B7DB-F71B735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1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D360-93A2-1DAD-364E-30E21934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2FB5-7830-6A5A-AB9B-5132E5345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5422B-A9D4-77D0-E64C-9DC6F33B2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9DF3-C508-E495-A7E7-4CF0F347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BB9-2E7B-4DB6-8C6F-8923C3922A5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60624-109D-E5A1-0A39-D2E315CC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15EA-2C6D-C618-D55F-4F792455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68C3-4DDF-41DE-B7DB-F71B735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9971-5CAF-EDA9-ADC9-3F9C820B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561A6-5E52-7723-0E23-4756CE19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27048-BC99-A710-98FB-84A1E2C06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BF587-ED6E-9090-D1C3-0D2DEC56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E56E8-490A-A959-C42A-DEDD0465D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18790-4890-0935-3822-E4279335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BB9-2E7B-4DB6-8C6F-8923C3922A5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7D5FC-F3A8-4CD7-1382-0A59E22B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6E2AF-91AB-DD9D-F7B3-FF210E3E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68C3-4DDF-41DE-B7DB-F71B735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61CE-1859-5DDA-C9A4-2134D142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76901-7777-8689-5D2C-DFE52909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BB9-2E7B-4DB6-8C6F-8923C3922A5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6B32D-EBF2-29DC-9CA1-0B12A10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5F5A8-D193-806C-D40E-6695B644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68C3-4DDF-41DE-B7DB-F71B735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7A482-6288-4376-D408-1E425B80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BB9-2E7B-4DB6-8C6F-8923C3922A5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DE6A7-531E-87F4-A122-2B8D0628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04BA7-9C77-58EB-6A58-0B9E653C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68C3-4DDF-41DE-B7DB-F71B735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4685-5054-61C3-361A-A2B22966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E6F6-209D-0677-B9C3-F181232A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94FB1-0196-B736-12AE-82FAB87D5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B8FC0-9978-5D09-1D61-53BA12DD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BB9-2E7B-4DB6-8C6F-8923C3922A5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D1AB0-436B-DA9E-E4FC-3B57B98E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A8504-E9FD-31B2-55DA-EE280EEF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68C3-4DDF-41DE-B7DB-F71B735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7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07DF-CC90-4015-8354-DAB02CF7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E7A62-B4CD-D1A2-C15C-C00EAC8EA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16CC7-9560-776E-9356-54DA5500B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A2CD-60DA-93E0-221D-7634ACB3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BB9-2E7B-4DB6-8C6F-8923C3922A5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D190-DDA4-9B94-EC97-CC4944F1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4E28-93D2-3573-CC1E-57ED405C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68C3-4DDF-41DE-B7DB-F71B735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21B36-C397-1D2A-A428-FA6A6678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8AE39-79B5-A0DC-BF7C-61E9AB1A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98B2F-E947-88B5-1B13-928BB58ED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EA1BB9-2E7B-4DB6-8C6F-8923C3922A5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3131-0572-D4C3-2508-484E31F10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D714-7DEB-F493-4DFA-2311637F9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868C3-4DDF-41DE-B7DB-F71B735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ACC6-94C1-9427-8AA2-830E1998C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6BA54-CA89-4EE5-D333-20A3D8C7A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Brennan Chan &amp; Phuong Thai</a:t>
            </a:r>
          </a:p>
        </p:txBody>
      </p:sp>
    </p:spTree>
    <p:extLst>
      <p:ext uri="{BB962C8B-B14F-4D97-AF65-F5344CB8AC3E}">
        <p14:creationId xmlns:p14="http://schemas.microsoft.com/office/powerpoint/2010/main" val="177691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1566-DFA4-34EE-0530-E47038F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UMAP with </a:t>
            </a:r>
            <a:r>
              <a:rPr lang="en-US" dirty="0" err="1"/>
              <a:t>MinMax</a:t>
            </a:r>
            <a:r>
              <a:rPr lang="en-US" dirty="0"/>
              <a:t> Scaler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77D85-16AD-0A92-1E6A-2F018CC3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875" y="1690688"/>
            <a:ext cx="5476250" cy="471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2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FD8E-7CBA-B1F7-38F2-314C3DB4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LLE with </a:t>
            </a:r>
            <a:r>
              <a:rPr lang="en-US" dirty="0" err="1"/>
              <a:t>MinMax</a:t>
            </a:r>
            <a:r>
              <a:rPr lang="en-US" dirty="0"/>
              <a:t> Scaler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4AC82-45C9-4758-1C41-B90C8C8ED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248" y="1690688"/>
            <a:ext cx="5579504" cy="46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5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73B0-7059-E954-A5A5-7318D52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PCA with Robust Scaler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6E2D2F-175B-5599-048D-83ACACAE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655" y="1690688"/>
            <a:ext cx="5924689" cy="49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7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B5D-B3D5-B2BD-7E07-D949664F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SPCA with Robust Scaler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1C2CE-B8BC-F380-102E-6AB8B3F25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428" y="1690688"/>
            <a:ext cx="5275143" cy="46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00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B24-2166-4AF3-623A-CF505FF9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t-SNE with Robust Scaler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020C9-C227-67CE-D7E4-8063263F5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712" y="1690688"/>
            <a:ext cx="5410575" cy="44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7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6879-A8B7-0689-D551-150602A7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UMAP with Robust Scaler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485CB-9EEB-FCB5-195A-C4E5FB6C8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739" y="1690688"/>
            <a:ext cx="5270521" cy="43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5B42-102A-C290-058C-5D5E0FD7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LLE with Robust Scaler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5CDA4-6699-8338-4AE5-39AD99AA4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430" y="1690688"/>
            <a:ext cx="5377140" cy="45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5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1BD6-5FFB-36EB-0EA7-721EFA0B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PCA with L2 Normalizer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EE04A-1832-A4D1-B9C5-07146D206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254" y="1690688"/>
            <a:ext cx="5129491" cy="43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1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F71-78AE-943C-C51E-A19C3CDC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SPCA with L2 Normalizer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A422E-C58D-5818-B031-D458D08F8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186" y="1690688"/>
            <a:ext cx="5367627" cy="42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32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1C5E-8C63-BA47-3305-31A9E4A2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t-SNE with L2 Normalizer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75585-4EA7-B8A9-A63E-EF2F4ACF0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778" y="1690688"/>
            <a:ext cx="5110444" cy="42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04AF-EE03-ACE6-1E1F-4A0DFB89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PCA with Standard Scaler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A4B180-0FB7-B42D-3545-03C43F291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634" y="1690688"/>
            <a:ext cx="5956732" cy="45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6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E343-7BCB-9D83-8327-449B128D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UMAP with L2 Normalizer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CC8509-3E58-8ECA-D2C3-7F48C965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078" y="1690688"/>
            <a:ext cx="5643843" cy="48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770D-573A-9D0D-793E-6473DCEB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LLE with L2 Normalizer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19496C-6681-8734-0BD4-00E8FD1FC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928" y="1690688"/>
            <a:ext cx="5658143" cy="452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5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2EF9-072D-B0AD-4A27-716DEB7D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Visualization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DBA4-8600-1E6A-B343-0F19950D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3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71FE-49C9-5439-5AC4-DC3B1037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Conservation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0C47-E0FD-D783-F85E-CD0C0115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5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C54B-F1DB-3E36-A1CE-D666DE8C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GDSC Data Binary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D62F-71C1-5CD4-0A55-88D54295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245D-DEBA-2D90-5291-1E11AE04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GDSC Data PCA with binary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FA3F-8321-8684-4596-89306165C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1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DAD2-203D-2C83-5C8E-6796F236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GDSC Data t-SNE with binary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3CD2-E886-E324-659A-E66C7AFA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0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AF33-A808-DB9D-6242-E6C0446F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GDSC Data UMAP with binary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4E98-C1AF-7B35-8A82-180DE1E2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9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87D-98E1-E9DE-82CA-4182875A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GDSC Data LLE with binary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B25D-9BA7-3C84-22C9-A2C321BD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2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3F6B-2ECA-DC39-6771-097FEE26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GDSC Data t-SNE +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F09F-B0E7-27CC-39A2-53527773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1798-F3ED-84B1-EA34-2D30703A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SPCA with Standard Scaler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8A6CC-268F-9FA7-9047-AF0ACBE27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822" y="1690688"/>
            <a:ext cx="5044356" cy="45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7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D198-37BC-A49B-AF6D-6429082B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GDSC Data UMAP +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24D3-7C7D-A447-2E4A-F0D23D3B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8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DCD9-ED60-7205-3066-3116B430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GDSC Data LLE +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1297-B3B2-1E80-6A5A-BCB16F772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5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73BC-034E-1EC1-4542-5F81C366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 Data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2240-B1E8-DD67-D176-E393BDB7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54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793C-06D6-E578-F13B-81066B5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Patents in Patent Data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FF0D-AE04-15AE-1BA9-FA0F3C82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20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C93C-7806-2028-837C-FE42FE51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 Data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D883-B214-C50C-EEAE-34DA0B8E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8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503E-2576-4EBC-5C22-1666E09C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 Data UMAP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1D9F-7E48-0CDA-4D2A-F60858D5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08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E8FA-81D3-B494-F540-792A31E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 Data PHATE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3EB4-6A7D-42BB-D7D3-ED235F396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6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160E-A8D3-2E2F-ABD4-0051F8A9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t-SNE with Standard Scaler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15F15-2015-87E6-ABD7-99C3B62DE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078" y="1690688"/>
            <a:ext cx="5139844" cy="43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E972-9F8C-1B3C-A5EA-7C48C848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UMAP with Standard Scaler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D2C3C-8C49-6218-68F4-2F167F25B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695" y="1690688"/>
            <a:ext cx="5884610" cy="48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058C-94CF-A428-1F31-ADE2AD6F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LLE with Standard Scaler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CA583-23EA-932F-DF63-9146D9D6E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048" y="1690688"/>
            <a:ext cx="5497903" cy="45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7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5BAA-E5CB-D680-6E17-4A456E03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PCA with </a:t>
            </a:r>
            <a:r>
              <a:rPr lang="en-US" dirty="0" err="1"/>
              <a:t>MinMax</a:t>
            </a:r>
            <a:r>
              <a:rPr lang="en-US" dirty="0"/>
              <a:t> Scaler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02684-4204-4A25-EAF9-8C8FA2C51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86" y="1690688"/>
            <a:ext cx="5638627" cy="47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81DB-34A1-B4C3-904B-E47DF3DE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SPCA with </a:t>
            </a:r>
            <a:r>
              <a:rPr lang="en-US" dirty="0" err="1"/>
              <a:t>MinMax</a:t>
            </a:r>
            <a:r>
              <a:rPr lang="en-US" dirty="0"/>
              <a:t> Scaler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006F1-FCEB-0F45-0C41-C988FA353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180" y="1690688"/>
            <a:ext cx="5633639" cy="47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4FA8-48C2-38F8-5E77-9E9741FF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t-SNE with </a:t>
            </a:r>
            <a:r>
              <a:rPr lang="en-US" dirty="0" err="1"/>
              <a:t>MinMax</a:t>
            </a:r>
            <a:r>
              <a:rPr lang="en-US" dirty="0"/>
              <a:t> Scaler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65664-155B-68E7-4805-0F07DC9E6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832" y="1690688"/>
            <a:ext cx="5582336" cy="45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1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196</Words>
  <Application>Microsoft Office PowerPoint</Application>
  <PresentationFormat>Widescreen</PresentationFormat>
  <Paragraphs>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Big Data Project 1</vt:lpstr>
      <vt:lpstr>Iris Data PCA with Standard Scaler</vt:lpstr>
      <vt:lpstr>Iris Data SPCA with Standard Scaler </vt:lpstr>
      <vt:lpstr>Iris Data t-SNE with Standard Scaler</vt:lpstr>
      <vt:lpstr>Iris Data UMAP with Standard Scaler</vt:lpstr>
      <vt:lpstr>Iris Data LLE with Standard Scaler </vt:lpstr>
      <vt:lpstr>Iris Data PCA with MinMax Scaler</vt:lpstr>
      <vt:lpstr>Iris Data SPCA with MinMax Scaler</vt:lpstr>
      <vt:lpstr>Iris Data t-SNE with MinMax Scaler</vt:lpstr>
      <vt:lpstr>Iris Data UMAP with MinMax Scaler</vt:lpstr>
      <vt:lpstr>Iris Data LLE with MinMax Scaler</vt:lpstr>
      <vt:lpstr>Iris Data PCA with Robust Scaler</vt:lpstr>
      <vt:lpstr>Iris Data SPCA with Robust Scaler</vt:lpstr>
      <vt:lpstr>Iris Data t-SNE with Robust Scaler</vt:lpstr>
      <vt:lpstr>Iris Data UMAP with Robust Scaler</vt:lpstr>
      <vt:lpstr>Iris Data LLE with Robust Scaler </vt:lpstr>
      <vt:lpstr>Iris Data PCA with L2 Normalizer </vt:lpstr>
      <vt:lpstr>Iris Data SPCA with L2 Normalizer</vt:lpstr>
      <vt:lpstr>Iris Data t-SNE with L2 Normalizer</vt:lpstr>
      <vt:lpstr>Iris Data UMAP with L2 Normalizer</vt:lpstr>
      <vt:lpstr>Iris Data LLE with L2 Normalizer</vt:lpstr>
      <vt:lpstr>Best Visualization Performances</vt:lpstr>
      <vt:lpstr>Locality Conservation Ratios</vt:lpstr>
      <vt:lpstr>GDSC Data Binary Labels</vt:lpstr>
      <vt:lpstr>GDSC Data PCA with binary labels</vt:lpstr>
      <vt:lpstr>GDSC Data t-SNE with binary labels</vt:lpstr>
      <vt:lpstr>GDSC Data UMAP with binary labels</vt:lpstr>
      <vt:lpstr>GDSC Data LLE with binary labels</vt:lpstr>
      <vt:lpstr>GDSC Data t-SNE + DBSCAN</vt:lpstr>
      <vt:lpstr>GDSC Data UMAP + DBSCAN</vt:lpstr>
      <vt:lpstr>GDSC Data LLE + DBSCAN</vt:lpstr>
      <vt:lpstr>Patent Data PCA</vt:lpstr>
      <vt:lpstr>Special Patents in Patent Data PCA</vt:lpstr>
      <vt:lpstr>Patent Data t-SNE</vt:lpstr>
      <vt:lpstr>Patent Data UMAP</vt:lpstr>
      <vt:lpstr>Patent Data PHATE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Thai, Phuong</dc:creator>
  <cp:lastModifiedBy>Thai, Phuong</cp:lastModifiedBy>
  <cp:revision>2</cp:revision>
  <dcterms:created xsi:type="dcterms:W3CDTF">2025-10-07T18:29:03Z</dcterms:created>
  <dcterms:modified xsi:type="dcterms:W3CDTF">2025-10-08T01:00:01Z</dcterms:modified>
</cp:coreProperties>
</file>