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76576"/>
            <a:ext cx="9144000" cy="5613939"/>
          </a:xfrm>
        </p:spPr>
        <p:txBody>
          <a:bodyPr vert="horz" lIns="91440" tIns="45720" rIns="91440" bIns="45720" rtlCol="0" anchor="b">
            <a:noAutofit/>
          </a:bodyPr>
          <a:lstStyle/>
          <a:p>
            <a:r>
              <a:rPr lang="en-US" sz="4800" dirty="0">
                <a:cs typeface="Calibri Light"/>
              </a:rPr>
              <a:t>System displays a list of teams, and prompts  the user to enter a team name to select that team. The system will also inform the user that they can enter "back" at any time to go back or enter "roster" at any time after they have drafted a player to view their drafted players</a:t>
            </a:r>
            <a:endParaRPr lang="en-US" sz="4800" dirty="0"/>
          </a:p>
        </p:txBody>
      </p:sp>
      <p:sp>
        <p:nvSpPr>
          <p:cNvPr id="3" name="Subtitle 2"/>
          <p:cNvSpPr>
            <a:spLocks noGrp="1"/>
          </p:cNvSpPr>
          <p:nvPr>
            <p:ph type="subTitle" idx="1"/>
          </p:nvPr>
        </p:nvSpPr>
        <p:spPr>
          <a:xfrm>
            <a:off x="1524000" y="6082591"/>
            <a:ext cx="9144000" cy="42591"/>
          </a:xfrm>
        </p:spPr>
        <p:txBody>
          <a:bodyPr vert="horz" lIns="91440" tIns="45720" rIns="91440" bIns="45720" rtlCol="0" anchor="t">
            <a:normAutofit fontScale="25000" lnSpcReduction="20000"/>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D1CC-4AE2-40B5-8F72-A846BF7B2403}"/>
              </a:ext>
            </a:extLst>
          </p:cNvPr>
          <p:cNvSpPr>
            <a:spLocks noGrp="1"/>
          </p:cNvSpPr>
          <p:nvPr>
            <p:ph type="title"/>
          </p:nvPr>
        </p:nvSpPr>
        <p:spPr>
          <a:xfrm>
            <a:off x="838200" y="365125"/>
            <a:ext cx="10515600" cy="5265265"/>
          </a:xfrm>
        </p:spPr>
        <p:txBody>
          <a:bodyPr/>
          <a:lstStyle/>
          <a:p>
            <a:r>
              <a:rPr lang="en-US" dirty="0">
                <a:cs typeface="Calibri Light"/>
              </a:rPr>
              <a:t>System then displays an overall list of players and gives the user the option to either enter a player's number to draft that player or enter a position to see a list of players by the selected position.</a:t>
            </a:r>
            <a:endParaRPr lang="en-US" dirty="0"/>
          </a:p>
        </p:txBody>
      </p:sp>
    </p:spTree>
    <p:extLst>
      <p:ext uri="{BB962C8B-B14F-4D97-AF65-F5344CB8AC3E}">
        <p14:creationId xmlns:p14="http://schemas.microsoft.com/office/powerpoint/2010/main" val="129977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24D3-E481-4D71-B342-436A3BFD5BEB}"/>
              </a:ext>
            </a:extLst>
          </p:cNvPr>
          <p:cNvSpPr>
            <a:spLocks noGrp="1"/>
          </p:cNvSpPr>
          <p:nvPr>
            <p:ph type="title"/>
          </p:nvPr>
        </p:nvSpPr>
        <p:spPr>
          <a:xfrm>
            <a:off x="838200" y="365125"/>
            <a:ext cx="10515600" cy="5962414"/>
          </a:xfrm>
        </p:spPr>
        <p:txBody>
          <a:bodyPr/>
          <a:lstStyle/>
          <a:p>
            <a:r>
              <a:rPr lang="en-US" dirty="0">
                <a:cs typeface="Calibri Light"/>
              </a:rPr>
              <a:t>System will then repeat starting at slide two and give if the user drafts a player, or it will show a list of players for the selected position if the user chose to view players by position. The System will then prompt the user to either enter the players number to draft that player, or enter a players first initial and number to their stats.</a:t>
            </a:r>
            <a:endParaRPr lang="en-US" dirty="0"/>
          </a:p>
        </p:txBody>
      </p:sp>
    </p:spTree>
    <p:extLst>
      <p:ext uri="{BB962C8B-B14F-4D97-AF65-F5344CB8AC3E}">
        <p14:creationId xmlns:p14="http://schemas.microsoft.com/office/powerpoint/2010/main" val="121331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24D3-E481-4D71-B342-436A3BFD5BEB}"/>
              </a:ext>
            </a:extLst>
          </p:cNvPr>
          <p:cNvSpPr>
            <a:spLocks noGrp="1"/>
          </p:cNvSpPr>
          <p:nvPr>
            <p:ph type="title"/>
          </p:nvPr>
        </p:nvSpPr>
        <p:spPr>
          <a:xfrm>
            <a:off x="838200" y="365125"/>
            <a:ext cx="10515600" cy="5962414"/>
          </a:xfrm>
        </p:spPr>
        <p:txBody>
          <a:bodyPr/>
          <a:lstStyle/>
          <a:p>
            <a:r>
              <a:rPr lang="en-US" dirty="0">
                <a:cs typeface="Calibri Light"/>
              </a:rPr>
              <a:t>System will then either repeat starting at slide 2 if the user drafted a player, or will show players stats if the user chose to see a player's stats. The system will then prompt the user to either enter the players number to draft the player.</a:t>
            </a:r>
            <a:endParaRPr lang="en-US" dirty="0" err="1"/>
          </a:p>
        </p:txBody>
      </p:sp>
    </p:spTree>
    <p:extLst>
      <p:ext uri="{BB962C8B-B14F-4D97-AF65-F5344CB8AC3E}">
        <p14:creationId xmlns:p14="http://schemas.microsoft.com/office/powerpoint/2010/main" val="234826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24D3-E481-4D71-B342-436A3BFD5BEB}"/>
              </a:ext>
            </a:extLst>
          </p:cNvPr>
          <p:cNvSpPr>
            <a:spLocks noGrp="1"/>
          </p:cNvSpPr>
          <p:nvPr>
            <p:ph type="title"/>
          </p:nvPr>
        </p:nvSpPr>
        <p:spPr>
          <a:xfrm>
            <a:off x="838200" y="365125"/>
            <a:ext cx="10515600" cy="5962414"/>
          </a:xfrm>
        </p:spPr>
        <p:txBody>
          <a:bodyPr/>
          <a:lstStyle/>
          <a:p>
            <a:r>
              <a:rPr lang="en-US" dirty="0">
                <a:cs typeface="Calibri Light"/>
              </a:rPr>
              <a:t>The system will then repeat starting at slide 2.</a:t>
            </a:r>
            <a:endParaRPr lang="en-US" dirty="0"/>
          </a:p>
        </p:txBody>
      </p:sp>
    </p:spTree>
    <p:extLst>
      <p:ext uri="{BB962C8B-B14F-4D97-AF65-F5344CB8AC3E}">
        <p14:creationId xmlns:p14="http://schemas.microsoft.com/office/powerpoint/2010/main" val="27187988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System displays a list of teams, and prompts  the user to enter a team name to select that team. The system will also inform the user that they can enter "back" at any time to go back or enter "roster" at any time after they have drafted a player to view their drafted players</vt:lpstr>
      <vt:lpstr>System then displays an overall list of players and gives the user the option to either enter a player's number to draft that player or enter a position to see a list of players by the selected position.</vt:lpstr>
      <vt:lpstr>System will then repeat starting at slide two and give if the user drafts a player, or it will show a list of players for the selected position if the user chose to view players by position. The System will then prompt the user to either enter the players number to draft that player, or enter a players first initial and number to their stats.</vt:lpstr>
      <vt:lpstr>System will then either repeat starting at slide 2 if the user drafted a player, or will show players stats if the user chose to see a player's stats. The system will then prompt the user to either enter the players number to draft the player.</vt:lpstr>
      <vt:lpstr>The system will then repeat starting at slide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40</cp:revision>
  <dcterms:created xsi:type="dcterms:W3CDTF">2013-07-15T20:26:40Z</dcterms:created>
  <dcterms:modified xsi:type="dcterms:W3CDTF">2018-09-17T06:03:56Z</dcterms:modified>
</cp:coreProperties>
</file>