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5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21C2-81A7-1F57-2523-77FD45DBF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A66A1F-21A1-A2FC-FEFB-761CCF30D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6CB33-3045-F82A-0C24-4233CD08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CA84F-5836-11FA-AB05-6ECF86B70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E742-41B7-F7EE-E74E-B43F9F5AD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28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D28A5-B712-33B3-58D3-42C39BE21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A1057-F7E5-2F17-412E-77DEEFEDC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339D5-1113-EC47-5D48-F261C0BE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DC5D5-031F-06CE-C55B-421902E33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C55D9-A745-A948-13C1-687F742DE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726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D88F93-6BDB-A41C-DD3A-D6B31B97B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3CB3C-EB4D-A4B0-89D8-4706C67C0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0FC-794D-4A79-55F7-77C85C71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2B36E-E2D9-A0E0-02D0-7B341F90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4974D-6360-55DA-F1D3-5E10AC8F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87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0C818-DCC5-EC95-86B8-0F818F14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F0193-0C94-5B60-06E0-606517ED0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44379-999F-A2F8-5C34-3036B5CE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2414B-016E-D1BA-1A27-8612E0EA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E2FBF-2F83-A0D1-6355-5C7261FFE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6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789F0-D93E-6F10-88C9-823D64A5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83F74-5B79-EC90-2B39-64E6D82B2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5FA1E-8323-0819-792F-5B3AE144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DBA8D-0D21-CD6C-00E9-85B7865DA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5D072-75F6-DF93-F3A8-9CD3AB7A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13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EE15-1EA8-064D-7273-4DC39893D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360B-1C02-5667-826C-DAE968E6C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9F84F-CCC6-9C49-7FF7-F25ABE66B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F9F9-012B-B0DB-0327-50B436DC6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EBB5A-E4F4-BBA3-33D7-59F54D3F1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BCBAB-6A8E-11C8-6847-C6B72269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2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2DFF-6E30-9A34-3567-C34FB0EC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7E54-A385-0812-44E6-DE6DF5070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5324B-6F72-531C-4D43-3F2FAD1CB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490FB7-3947-E3D9-3879-43C8C7BE94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B0D8AA-BADD-AE3D-9E44-142346B82D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B9E47-8C1A-ABE1-FD9A-A6065500A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64C99-D0B1-15E5-329F-FAED9FCCB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89CD01-38F7-0613-72B3-A6D287AC8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6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74E2D-E105-BF0C-0C29-1EF3484F8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8D4E2-F7B9-6474-36C6-E0119D80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C6B032-513D-49D7-7444-91DFF3F1D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20F19-F50F-9C69-7B06-B0F8A357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0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DED896-EF3D-23F4-56BD-8A8A7832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A7417-7A11-CFD5-0ACC-56670549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E3E06-34A8-36E2-D5DC-B6041D88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49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6047-538D-C094-2A23-2E815A76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DFC74-A886-EF28-337E-3E26075CE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9D8D1-2BAD-E73D-4796-E0D0B1870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23853-368D-5ECE-B70D-71D5A549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6D0A6-7901-6AE4-A044-A15AAD5C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61094-F765-D915-89AD-3343E0B8C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86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3C799-B874-1816-D28F-B09C093C4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504A3-2A31-10A2-7CF0-6308AA78D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37B77-F9FF-646A-FCAC-9654E7D9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9DD28-F63B-3F95-09B6-EA0138BC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4B8EE-2C45-C3FD-C196-68A08F75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3FAA2-280B-E6D0-845B-412EDA8AA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3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B132B-6B26-EE03-F152-E465EA5A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7F0E3-6320-0E01-0223-2C5F507FF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10608-C682-5404-A191-A210D2000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1E202-69B8-403A-9E26-F5FCC154D59E}" type="datetimeFigureOut">
              <a:rPr lang="en-US" smtClean="0"/>
              <a:t>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309F-CCE8-F9FC-7753-979AF079B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032C6-D4F9-7475-826A-4B932AD5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A11F-366E-4CBA-8777-170FCC5322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55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1765B-C0FD-F31D-ABD4-D024037BFD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4100"/>
              <a:t>All currency inflation plotting based on percentages</a:t>
            </a:r>
            <a:br>
              <a:rPr lang="en-US" sz="4100"/>
            </a:br>
            <a:br>
              <a:rPr lang="en-US" sz="4100"/>
            </a:br>
            <a:endParaRPr lang="en-US" sz="41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5F80-FB03-6D00-EB6F-A3054D022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Combined plotting in percentages of inflation</a:t>
            </a:r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different colored lines and points&#10;&#10;Description automatically generated">
            <a:extLst>
              <a:ext uri="{FF2B5EF4-FFF2-40B4-BE49-F238E27FC236}">
                <a16:creationId xmlns:a16="http://schemas.microsoft.com/office/drawing/2014/main" id="{144898A8-59AD-6444-7687-2A0EC38AA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11631"/>
            <a:ext cx="7214616" cy="36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93DE-C92C-838A-1316-974D7947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 DOLLAR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ADCF-2B2E-755E-6E2E-2BDE17719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42C60-827B-6E01-0380-6BE3EC966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89" y="2366963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3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15D5D1-136F-882D-2BFC-443827AE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Russian ruble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F4C69-8975-6CD4-017D-15177C7F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/>
              <a:t>CURRENCY specific plot </a:t>
            </a:r>
          </a:p>
          <a:p>
            <a:endParaRPr lang="en-US" sz="2200"/>
          </a:p>
        </p:txBody>
      </p:sp>
      <p:pic>
        <p:nvPicPr>
          <p:cNvPr id="6" name="Picture 5" descr="A graph with a line and a line&#10;&#10;Description automatically generated">
            <a:extLst>
              <a:ext uri="{FF2B5EF4-FFF2-40B4-BE49-F238E27FC236}">
                <a16:creationId xmlns:a16="http://schemas.microsoft.com/office/drawing/2014/main" id="{2BBB609E-3E28-A36D-60D1-1B2062F3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57885"/>
            <a:ext cx="6903720" cy="41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95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D564F-C3A1-D332-EA9C-78797F5D2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China YEN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26FDE-3BEB-9C0C-2B21-FF881F904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CURRENCY specific plot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F6DF3-8211-BA99-A582-321DE1EFA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870" y="2096294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878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BB56-330C-4ADA-9CFF-5B7F2722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Europe EURO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B944-4C4C-D591-3ED6-14A934319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CURRENCY specific plot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18E6E-4C9B-2B00-7D45-1844E6FC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209" y="2199861"/>
            <a:ext cx="635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07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36</Words>
  <Application>Microsoft Macintosh PowerPoint</Application>
  <PresentationFormat>Widescreen</PresentationFormat>
  <Paragraphs>11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All currency inflation plotting based on percentages  </vt:lpstr>
      <vt:lpstr>US DOLLAR</vt:lpstr>
      <vt:lpstr>Russian ruble</vt:lpstr>
      <vt:lpstr>China YEN</vt:lpstr>
      <vt:lpstr>Europe EURO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currency inflation plotting based on percentages  </dc:title>
  <dc:creator>Juan Herrera Sebastian</dc:creator>
  <cp:lastModifiedBy>Ritika Changulani</cp:lastModifiedBy>
  <cp:revision>2</cp:revision>
  <dcterms:created xsi:type="dcterms:W3CDTF">2024-02-13T02:11:31Z</dcterms:created>
  <dcterms:modified xsi:type="dcterms:W3CDTF">2024-02-13T04:50:26Z</dcterms:modified>
</cp:coreProperties>
</file>