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21C2-81A7-1F57-2523-77FD45DB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6A1F-21A1-A2FC-FEFB-761CCF30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CB33-3045-F82A-0C24-4233CD08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A84F-5836-11FA-AB05-6ECF86B7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E742-41B7-F7EE-E74E-B43F9F5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28A5-B712-33B3-58D3-42C39BE2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A1057-F7E5-2F17-412E-77DEEFED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39D5-1113-EC47-5D48-F261C0BE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C5D5-031F-06CE-C55B-421902E3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55D9-A745-A948-13C1-687F742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88F93-6BDB-A41C-DD3A-D6B31B97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3CB3C-EB4D-A4B0-89D8-4706C67C0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70FC-794D-4A79-55F7-77C85C71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B36E-E2D9-A0E0-02D0-7B341F90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974D-6360-55DA-F1D3-5E10AC8F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18-DCC5-EC95-86B8-0F818F14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0193-0C94-5B60-06E0-606517ED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4379-999F-A2F8-5C34-3036B5C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414B-016E-D1BA-1A27-8612E0EA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2FBF-2F83-A0D1-6355-5C7261FF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89F0-D93E-6F10-88C9-823D64A5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3F74-5B79-EC90-2B39-64E6D82B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FA1E-8323-0819-792F-5B3AE144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A8D-0D21-CD6C-00E9-85B7865D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D072-75F6-DF93-F3A8-9CD3AB7A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EE15-1EA8-064D-7273-4DC39893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360B-1C02-5667-826C-DAE968E6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F84F-CCC6-9C49-7FF7-F25ABE66B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F9F9-012B-B0DB-0327-50B436DC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BB5A-E4F4-BBA3-33D7-59F54D3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CBAB-6A8E-11C8-6847-C6B72269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2DFF-6E30-9A34-3567-C34FB0EC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7E54-A385-0812-44E6-DE6DF507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324B-6F72-531C-4D43-3F2FAD1C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90FB7-3947-E3D9-3879-43C8C7BE9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0D8AA-BADD-AE3D-9E44-142346B82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B9E47-8C1A-ABE1-FD9A-A6065500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64C99-D0B1-15E5-329F-FAED9FCC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9CD01-38F7-0613-72B3-A6D287AC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4E2D-E105-BF0C-0C29-1EF3484F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8D4E2-F7B9-6474-36C6-E0119D80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6B032-513D-49D7-7444-91DFF3F1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20F19-F50F-9C69-7B06-B0F8A357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D896-EF3D-23F4-56BD-8A8A7832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A7417-7A11-CFD5-0ACC-56670549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E3E06-34A8-36E2-D5DC-B6041D88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6047-538D-C094-2A23-2E815A7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FC74-A886-EF28-337E-3E26075C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9D8D1-2BAD-E73D-4796-E0D0B1870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3853-368D-5ECE-B70D-71D5A549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6D0A6-7901-6AE4-A044-A15AAD5C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61094-F765-D915-89AD-3343E0B8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799-B874-1816-D28F-B09C093C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504A3-2A31-10A2-7CF0-6308AA78D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37B77-F9FF-646A-FCAC-9654E7D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DD28-F63B-3F95-09B6-EA0138BC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B8EE-2C45-C3FD-C196-68A08F75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3FAA2-280B-E6D0-845B-412EDA8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B132B-6B26-EE03-F152-E465EA5A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7F0E3-6320-0E01-0223-2C5F507F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0608-C682-5404-A191-A210D2000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E202-69B8-403A-9E26-F5FCC154D59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309F-CCE8-F9FC-7753-979AF079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32C6-D4F9-7475-826A-4B932AD5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65B-C0FD-F31D-ABD4-D024037BF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All currency inflation plotting based on percentages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5F80-FB03-6D00-EB6F-A3054D022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plotting in percentages of inflation</a:t>
            </a:r>
          </a:p>
        </p:txBody>
      </p:sp>
    </p:spTree>
    <p:extLst>
      <p:ext uri="{BB962C8B-B14F-4D97-AF65-F5344CB8AC3E}">
        <p14:creationId xmlns:p14="http://schemas.microsoft.com/office/powerpoint/2010/main" val="2313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3DE-C92C-838A-1316-974D7947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DOLLAR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ADCF-2B2E-755E-6E2E-2BDE1771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specific plot 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3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D5D1-136F-882D-2BFC-443827AE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Russian ruble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4C69-8975-6CD4-017D-15177C7FA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specific plot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9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564F-C3A1-D332-EA9C-78797F5D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China YEN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6FDE-3BEB-9C0C-2B21-FF881F90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specific plot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7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BB56-330C-4ADA-9CFF-5B7F2722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 EURO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B944-4C4C-D591-3ED6-14A93431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specific plot </a:t>
            </a:r>
          </a:p>
        </p:txBody>
      </p:sp>
    </p:spTree>
    <p:extLst>
      <p:ext uri="{BB962C8B-B14F-4D97-AF65-F5344CB8AC3E}">
        <p14:creationId xmlns:p14="http://schemas.microsoft.com/office/powerpoint/2010/main" val="343150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All currency inflation plotting based on percentages  </vt:lpstr>
      <vt:lpstr>US DOLLAR</vt:lpstr>
      <vt:lpstr>Russian ruble</vt:lpstr>
      <vt:lpstr>China YEN</vt:lpstr>
      <vt:lpstr>Europe EURO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currency inflation plotting based on percentages  </dc:title>
  <dc:creator>Juan Herrera Sebastian</dc:creator>
  <cp:lastModifiedBy>Juan Herrera Sebastian</cp:lastModifiedBy>
  <cp:revision>1</cp:revision>
  <dcterms:created xsi:type="dcterms:W3CDTF">2024-02-13T02:11:31Z</dcterms:created>
  <dcterms:modified xsi:type="dcterms:W3CDTF">2024-02-13T02:18:20Z</dcterms:modified>
</cp:coreProperties>
</file>