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61DE-70BE-4679-86BD-B61286A4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5"/>
            <a:ext cx="8679915" cy="755928"/>
          </a:xfrm>
        </p:spPr>
        <p:txBody>
          <a:bodyPr>
            <a:normAutofit fontScale="90000"/>
          </a:bodyPr>
          <a:lstStyle/>
          <a:p>
            <a:r>
              <a:rPr lang="en-US" dirty="0"/>
              <a:t>ROBOTAP Day </a:t>
            </a:r>
            <a:r>
              <a:rPr lang="en-US"/>
              <a:t>3 Afternoon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C7B01-E3E0-492C-87AD-AD9FFD88A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2831434"/>
            <a:ext cx="8673427" cy="2397420"/>
          </a:xfrm>
        </p:spPr>
        <p:txBody>
          <a:bodyPr/>
          <a:lstStyle/>
          <a:p>
            <a:r>
              <a:rPr lang="en-US" dirty="0"/>
              <a:t>Login Screen &amp; Mechanics</a:t>
            </a:r>
          </a:p>
          <a:p>
            <a:r>
              <a:rPr lang="en-US" dirty="0"/>
              <a:t>More Assets</a:t>
            </a:r>
          </a:p>
        </p:txBody>
      </p:sp>
    </p:spTree>
    <p:extLst>
      <p:ext uri="{BB962C8B-B14F-4D97-AF65-F5344CB8AC3E}">
        <p14:creationId xmlns:p14="http://schemas.microsoft.com/office/powerpoint/2010/main" val="136075568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ROBOTAP Day 3 Afternoon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ROBOTAP Day 3 Afternoon</dc:title>
  <dc:creator>Brennan Goins</dc:creator>
  <cp:lastModifiedBy>Brennan Goins</cp:lastModifiedBy>
  <cp:revision>1</cp:revision>
  <dcterms:created xsi:type="dcterms:W3CDTF">2019-08-07T22:45:07Z</dcterms:created>
  <dcterms:modified xsi:type="dcterms:W3CDTF">2019-08-07T22:47:20Z</dcterms:modified>
</cp:coreProperties>
</file>