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F8D6-73A6-4EF7-A0A9-438C5D80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65263" y="521248"/>
            <a:ext cx="9755187" cy="1230483"/>
          </a:xfrm>
        </p:spPr>
        <p:txBody>
          <a:bodyPr/>
          <a:lstStyle/>
          <a:p>
            <a:r>
              <a:rPr lang="en-US"/>
              <a:t>ROBOTAP DAY 3 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79960-DF2A-4927-ACFC-B86B4F18F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35848" y="1702175"/>
            <a:ext cx="9755187" cy="2354604"/>
          </a:xfrm>
        </p:spPr>
        <p:txBody>
          <a:bodyPr/>
          <a:lstStyle/>
          <a:p>
            <a:r>
              <a:rPr lang="en-US" dirty="0"/>
              <a:t>-CREATED A </a:t>
            </a:r>
            <a:r>
              <a:rPr lang="en-US" dirty="0" err="1"/>
              <a:t>DATABASe</a:t>
            </a:r>
            <a:br>
              <a:rPr lang="en-US" dirty="0"/>
            </a:br>
            <a:r>
              <a:rPr lang="en-US" dirty="0"/>
              <a:t>-CREATED A LOGIN PAGE</a:t>
            </a:r>
            <a:br>
              <a:rPr lang="en-US" dirty="0"/>
            </a:br>
            <a:r>
              <a:rPr lang="en-US" dirty="0"/>
              <a:t>-ADDED DESCRIPTIONS</a:t>
            </a:r>
            <a:br>
              <a:rPr lang="en-US" dirty="0"/>
            </a:br>
            <a:r>
              <a:rPr lang="en-US" dirty="0"/>
              <a:t>-IMPORTED API</a:t>
            </a:r>
            <a:br>
              <a:rPr lang="en-US" dirty="0"/>
            </a:br>
            <a:r>
              <a:rPr lang="en-US" dirty="0"/>
              <a:t>-MADE SKINS</a:t>
            </a:r>
          </a:p>
        </p:txBody>
      </p:sp>
    </p:spTree>
    <p:extLst>
      <p:ext uri="{BB962C8B-B14F-4D97-AF65-F5344CB8AC3E}">
        <p14:creationId xmlns:p14="http://schemas.microsoft.com/office/powerpoint/2010/main" val="355431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ROBOTAP DAY 3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ROBOTAP DAY 3 M</dc:title>
  <dc:creator>Logan Barajas</dc:creator>
  <cp:lastModifiedBy>Logan Barajas</cp:lastModifiedBy>
  <cp:revision>1</cp:revision>
  <dcterms:created xsi:type="dcterms:W3CDTF">2019-08-07T18:31:59Z</dcterms:created>
  <dcterms:modified xsi:type="dcterms:W3CDTF">2019-08-07T18:33:47Z</dcterms:modified>
</cp:coreProperties>
</file>