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6396-9250-4942-B465-29833BC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 TAP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72CA-9DF0-4374-9D13-39FF1C77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repository </a:t>
            </a:r>
          </a:p>
          <a:p>
            <a:r>
              <a:rPr lang="en-US" dirty="0"/>
              <a:t>Created foundational files </a:t>
            </a:r>
          </a:p>
          <a:p>
            <a:r>
              <a:rPr lang="en-US" dirty="0"/>
              <a:t>Implemented HTML grid </a:t>
            </a:r>
          </a:p>
          <a:p>
            <a:r>
              <a:rPr lang="en-US" dirty="0" err="1"/>
              <a:t>Javascript</a:t>
            </a:r>
            <a:r>
              <a:rPr lang="en-US" dirty="0"/>
              <a:t> Button w/ 'bit' counter </a:t>
            </a:r>
          </a:p>
          <a:p>
            <a:r>
              <a:rPr lang="en-US" dirty="0"/>
              <a:t>Began development on Image assets</a:t>
            </a:r>
          </a:p>
        </p:txBody>
      </p:sp>
    </p:spTree>
    <p:extLst>
      <p:ext uri="{BB962C8B-B14F-4D97-AF65-F5344CB8AC3E}">
        <p14:creationId xmlns:p14="http://schemas.microsoft.com/office/powerpoint/2010/main" val="108376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ROBO 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 TAP</dc:title>
  <dc:creator>Logan Barajas</dc:creator>
  <cp:lastModifiedBy>Logan Barajas</cp:lastModifiedBy>
  <cp:revision>1</cp:revision>
  <dcterms:created xsi:type="dcterms:W3CDTF">2019-08-05T18:20:37Z</dcterms:created>
  <dcterms:modified xsi:type="dcterms:W3CDTF">2019-08-05T18:22:01Z</dcterms:modified>
</cp:coreProperties>
</file>