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2FFE-12AF-48B6-AF05-D53DE6319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593557"/>
            <a:ext cx="8791575" cy="7186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RoboTap</a:t>
            </a:r>
            <a:r>
              <a:rPr lang="en-US" dirty="0"/>
              <a:t>: Day 2 Morning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2423A-7506-46C1-87C3-2A6A8CB91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312194"/>
            <a:ext cx="8791575" cy="17999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Implemented upgrade system using loops, variables, and click events via </a:t>
            </a:r>
            <a:r>
              <a:rPr lang="en-US" dirty="0" err="1"/>
              <a:t>js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Image creation &amp; </a:t>
            </a:r>
            <a:r>
              <a:rPr lang="en-US" dirty="0" err="1"/>
              <a:t>css</a:t>
            </a:r>
            <a:r>
              <a:rPr lang="en-US" dirty="0"/>
              <a:t> improvements/reformatting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Added Python files for hosting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3B810-9888-42E1-B9F5-C0051512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91" y="3247525"/>
            <a:ext cx="5160744" cy="32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84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RoboTap: Day 2 Morning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RoboTap: Day 2 Morning</dc:title>
  <dc:creator>Brennan Goins</dc:creator>
  <cp:lastModifiedBy>Brennan Goins</cp:lastModifiedBy>
  <cp:revision>2</cp:revision>
  <dcterms:created xsi:type="dcterms:W3CDTF">2019-08-06T18:09:58Z</dcterms:created>
  <dcterms:modified xsi:type="dcterms:W3CDTF">2019-08-06T18:28:11Z</dcterms:modified>
</cp:coreProperties>
</file>