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obotap-beta.appspot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8470-8179-4CE3-8A1F-563CAEF8A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4062" y="1852862"/>
            <a:ext cx="7197726" cy="80032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Algerian" panose="04020705040A02060702" pitchFamily="82" charset="0"/>
              </a:rPr>
              <a:t>RoboTap</a:t>
            </a:r>
            <a:r>
              <a:rPr lang="en-US" dirty="0">
                <a:latin typeface="Algerian" panose="04020705040A02060702" pitchFamily="82" charset="0"/>
              </a:rPr>
              <a:t>-the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28AAB-12D0-4B7F-824A-005D2EDE1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2653182"/>
            <a:ext cx="7197726" cy="3138017"/>
          </a:xfrm>
        </p:spPr>
        <p:txBody>
          <a:bodyPr/>
          <a:lstStyle/>
          <a:p>
            <a:r>
              <a:rPr lang="en-US" dirty="0">
                <a:latin typeface="Brush Script MT" panose="03060802040406070304" pitchFamily="66" charset="0"/>
              </a:rPr>
              <a:t>-Deployed to GAE</a:t>
            </a:r>
          </a:p>
          <a:p>
            <a:r>
              <a:rPr lang="en-US" dirty="0">
                <a:latin typeface="Brush Script MT" panose="03060802040406070304" pitchFamily="66" charset="0"/>
              </a:rPr>
              <a:t>-Skin changer</a:t>
            </a:r>
          </a:p>
          <a:p>
            <a:r>
              <a:rPr lang="en-US" dirty="0">
                <a:latin typeface="Brush Script MT" panose="03060802040406070304" pitchFamily="66" charset="0"/>
              </a:rPr>
              <a:t>-Website style update</a:t>
            </a:r>
          </a:p>
          <a:p>
            <a:r>
              <a:rPr lang="en-US" dirty="0">
                <a:latin typeface="Brush Script MT" panose="03060802040406070304" pitchFamily="66" charset="0"/>
              </a:rPr>
              <a:t>-Create New account function</a:t>
            </a:r>
          </a:p>
          <a:p>
            <a:r>
              <a:rPr lang="en-US" dirty="0">
                <a:latin typeface="Brush Script MT" panose="03060802040406070304" pitchFamily="66" charset="0"/>
              </a:rPr>
              <a:t>-started audio implementation</a:t>
            </a:r>
          </a:p>
          <a:p>
            <a:r>
              <a:rPr lang="en-US" dirty="0">
                <a:latin typeface="Brush Script MT" panose="03060802040406070304" pitchFamily="66" charset="0"/>
                <a:hlinkClick r:id="rId2"/>
              </a:rPr>
              <a:t>https://robotap-beta.appspot.com</a:t>
            </a:r>
            <a:endParaRPr lang="en-US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775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</TotalTime>
  <Words>29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Brush Script MT</vt:lpstr>
      <vt:lpstr>Calibri</vt:lpstr>
      <vt:lpstr>Calibri Light</vt:lpstr>
      <vt:lpstr>Celestial</vt:lpstr>
      <vt:lpstr>RoboTap-the 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RoboTap-the experience</dc:title>
  <dc:creator>Brennan Goins</dc:creator>
  <cp:lastModifiedBy>Brennan Goins</cp:lastModifiedBy>
  <cp:revision>1</cp:revision>
  <dcterms:created xsi:type="dcterms:W3CDTF">2019-08-08T18:38:40Z</dcterms:created>
  <dcterms:modified xsi:type="dcterms:W3CDTF">2019-08-08T18:42:35Z</dcterms:modified>
</cp:coreProperties>
</file>