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D50E-5AFD-4AF7-8FB2-DE090679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794" y="560359"/>
            <a:ext cx="8001000" cy="1109133"/>
          </a:xfrm>
        </p:spPr>
        <p:txBody>
          <a:bodyPr/>
          <a:lstStyle/>
          <a:p>
            <a:r>
              <a:rPr lang="en-US" dirty="0" err="1"/>
              <a:t>Robotap</a:t>
            </a:r>
            <a:r>
              <a:rPr lang="en-US" dirty="0"/>
              <a:t> End of Day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3AD30-D783-43A8-A7DB-473A190AE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794" y="2394284"/>
            <a:ext cx="6400800" cy="1947333"/>
          </a:xfrm>
        </p:spPr>
        <p:txBody>
          <a:bodyPr/>
          <a:lstStyle/>
          <a:p>
            <a:r>
              <a:rPr lang="en-US" dirty="0"/>
              <a:t>-Added robot skin purchase</a:t>
            </a:r>
          </a:p>
          <a:p>
            <a:r>
              <a:rPr lang="en-US" dirty="0"/>
              <a:t>-File reformat</a:t>
            </a:r>
          </a:p>
          <a:p>
            <a:r>
              <a:rPr lang="en-US" dirty="0"/>
              <a:t>-Localhost Set up</a:t>
            </a:r>
          </a:p>
          <a:p>
            <a:r>
              <a:rPr lang="en-US" dirty="0"/>
              <a:t>-Debugging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887AE-30C4-493A-9865-5829B728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94" y="2394284"/>
            <a:ext cx="7507705" cy="46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4552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Robotap End of Day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Robotap End of Day 2</dc:title>
  <dc:creator>Logan Barajas</dc:creator>
  <cp:lastModifiedBy>Logan Barajas</cp:lastModifiedBy>
  <cp:revision>1</cp:revision>
  <dcterms:created xsi:type="dcterms:W3CDTF">2019-08-06T22:41:07Z</dcterms:created>
  <dcterms:modified xsi:type="dcterms:W3CDTF">2019-08-06T22:48:07Z</dcterms:modified>
</cp:coreProperties>
</file>