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4"/>
    <p:restoredTop sz="94602"/>
  </p:normalViewPr>
  <p:slideViewPr>
    <p:cSldViewPr snapToGrid="0" snapToObjects="1">
      <p:cViewPr>
        <p:scale>
          <a:sx n="39" d="100"/>
          <a:sy n="39" d="100"/>
        </p:scale>
        <p:origin x="16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37FE-816C-D840-895E-4467AA36F12A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78EF-A8EC-B848-BF33-6AC1622D5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129" y="4934535"/>
            <a:ext cx="5625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50000"/>
                  </a:schemeClr>
                </a:solidFill>
              </a:rPr>
              <a:t>617-803-7043, </a:t>
            </a:r>
            <a:r>
              <a:rPr lang="en-US" dirty="0" err="1" smtClean="0">
                <a:solidFill>
                  <a:schemeClr val="tx1">
                    <a:alpha val="50000"/>
                  </a:schemeClr>
                </a:solidFill>
              </a:rPr>
              <a:t>info@goinvo.com</a:t>
            </a:r>
            <a:endParaRPr lang="en-US" dirty="0" smtClean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50000"/>
                  </a:schemeClr>
                </a:solidFill>
              </a:rPr>
              <a:t>661 Massachusetts Ave, Third Floor, Arlington, MA 02476</a:t>
            </a: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0" y="3688387"/>
            <a:ext cx="5012911" cy="8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2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17" y="241540"/>
            <a:ext cx="6638966" cy="6366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9600" y="6370135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d</a:t>
            </a:r>
            <a:r>
              <a:rPr lang="en-US" sz="1600" dirty="0" err="1" smtClean="0">
                <a:solidFill>
                  <a:schemeClr val="tx1">
                    <a:alpha val="30000"/>
                  </a:schemeClr>
                </a:solidFill>
              </a:rPr>
              <a:t>eterminantsofhealth.org</a:t>
            </a:r>
            <a:endParaRPr lang="en-US" sz="1600" dirty="0">
              <a:solidFill>
                <a:schemeClr val="tx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38" y="0"/>
            <a:ext cx="10167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35892" cy="6588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9600" y="6370135"/>
            <a:ext cx="269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>
                    <a:alpha val="30000"/>
                  </a:schemeClr>
                </a:solidFill>
              </a:rPr>
              <a:t>d</a:t>
            </a:r>
            <a:r>
              <a:rPr lang="en-US" sz="1600" dirty="0" err="1" smtClean="0">
                <a:solidFill>
                  <a:schemeClr val="tx1">
                    <a:alpha val="30000"/>
                  </a:schemeClr>
                </a:solidFill>
              </a:rPr>
              <a:t>eterminantsofhealth.org</a:t>
            </a:r>
            <a:endParaRPr lang="en-US" sz="1600" dirty="0">
              <a:solidFill>
                <a:schemeClr val="tx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Choi</dc:creator>
  <cp:lastModifiedBy>Edwin Choi</cp:lastModifiedBy>
  <cp:revision>8</cp:revision>
  <dcterms:created xsi:type="dcterms:W3CDTF">2016-12-27T21:32:01Z</dcterms:created>
  <dcterms:modified xsi:type="dcterms:W3CDTF">2016-12-27T23:00:30Z</dcterms:modified>
</cp:coreProperties>
</file>