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4"/>
    <p:restoredTop sz="94602"/>
  </p:normalViewPr>
  <p:slideViewPr>
    <p:cSldViewPr snapToGrid="0" snapToObjects="1">
      <p:cViewPr>
        <p:scale>
          <a:sx n="39" d="100"/>
          <a:sy n="39" d="100"/>
        </p:scale>
        <p:origin x="128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117" y="241540"/>
            <a:ext cx="6638966" cy="636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38" y="0"/>
            <a:ext cx="10167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35892" cy="658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Choi</dc:creator>
  <cp:lastModifiedBy>Edwin Choi</cp:lastModifiedBy>
  <cp:revision>5</cp:revision>
  <dcterms:created xsi:type="dcterms:W3CDTF">2016-12-27T21:32:01Z</dcterms:created>
  <dcterms:modified xsi:type="dcterms:W3CDTF">2016-12-27T22:03:52Z</dcterms:modified>
</cp:coreProperties>
</file>