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328C-C7B6-4B11-AD55-4EE04AA04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2B068-86E6-44FC-853A-D9B04CD53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0ECBF-C9CC-49B7-97AD-BE91DD349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650E-EB60-4304-9DCA-51B2C19761FA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CFCB8-C79C-4614-BE69-9FB38C07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3AFCE-8D90-4933-87FC-8076E162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F0C6-1224-458E-9F0F-4D4CBB42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7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93A-A565-418D-B20B-2E535E65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CD4BD-FD75-4A63-92AA-A9FF67AB0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D4C8F-EBF2-4138-A215-9BC40E3B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650E-EB60-4304-9DCA-51B2C19761FA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F5BBB-2CF3-44D8-AD2B-617B34F4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E246-5C3E-46E5-B9C2-C23BC8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F0C6-1224-458E-9F0F-4D4CBB42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5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A2A9C-D4B8-467F-95EF-0526D10E4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91EC4-618E-44EA-94A5-92597DB1C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94CF-AAA6-42CC-BCF9-E85342E3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650E-EB60-4304-9DCA-51B2C19761FA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E625A-2283-405E-A8FE-20FCDC78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A069-8F97-4442-9315-4F1C34FD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F0C6-1224-458E-9F0F-4D4CBB42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7BBD-15AF-4238-8EDA-0519B84B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84097-FD0C-4562-8B28-15EE3A0C1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FC1F3-99CD-4941-8484-FE95D221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650E-EB60-4304-9DCA-51B2C19761FA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A9080-5DFE-4A38-B093-B4CAA4A4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216A-12EC-41C8-A20B-BD76DD8F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F0C6-1224-458E-9F0F-4D4CBB42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9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9DD6-0004-42EA-9E25-00E6DC1F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1DED2-6B3E-4506-B6FD-7F8010DC5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24FE1-520D-4E9F-95EA-9B640629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650E-EB60-4304-9DCA-51B2C19761FA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7FA2D-3480-4961-80D6-1CD455F5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12CC1-98A7-43C9-AB74-9FE1944D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F0C6-1224-458E-9F0F-4D4CBB42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8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C0F0-B82F-4AFB-885B-E43A52AF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62184-0C50-4E18-A38A-DF7E82D1F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340E4-9558-4E06-834E-10F00BEE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5E6F6-F008-4520-A054-4C33D83C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650E-EB60-4304-9DCA-51B2C19761FA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DF63E-E71F-4853-84B5-37C034A1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256B1-BFBE-44E0-AC60-2ADEBD14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F0C6-1224-458E-9F0F-4D4CBB42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7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E6FA-3B17-4C1B-9CB2-55E99293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C5E93-48F1-493E-8611-827521A51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A6B7-C84A-4068-891A-CDAAE6C97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A9C669-E0FF-4C91-97AA-A642AB6C1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53028-360B-4C23-8F94-509FA53A7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78F78-9419-4363-8A3C-C892DB69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650E-EB60-4304-9DCA-51B2C19761FA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2957F-944D-43FC-92B4-D39740C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71146-1566-4D30-ACBE-CECF26B1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F0C6-1224-458E-9F0F-4D4CBB42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5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D601-D226-440F-8559-7AFA64FF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4B526-0DE4-418C-9EF6-C86B87FB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650E-EB60-4304-9DCA-51B2C19761FA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AC6DB-89D6-47ED-AAAE-B10E65B7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E0E11-A157-46CF-A563-2F44356D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F0C6-1224-458E-9F0F-4D4CBB42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1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8D2AD-AFA1-49BF-8E83-A826E54F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650E-EB60-4304-9DCA-51B2C19761FA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8AAA4-A84E-4D2B-881A-8F48B443B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00BAA-B376-4D6E-A0CB-4C5184E2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F0C6-1224-458E-9F0F-4D4CBB42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4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3F64-EF02-45CF-AFA4-CB822059E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441CA-FC3E-4720-8CB4-CFBF6AB7C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25FBD-1B5C-49C7-8FD4-590BA54ED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EE7FD-B5A2-48C1-86DB-3F1C91A5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650E-EB60-4304-9DCA-51B2C19761FA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2A290-2CB4-4067-8E5B-8FBCA255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98D2E-8560-4AEE-AA1C-9B67D081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F0C6-1224-458E-9F0F-4D4CBB42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9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68CE-A39B-4506-B177-C26B4F76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365EE-6BBB-42DB-97A6-D98952606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7CD2A-91EE-43A9-BE08-65416A910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D6424-6763-434A-A8AA-576C0AFD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650E-EB60-4304-9DCA-51B2C19761FA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59ACF-72AE-44B7-9448-0F9F4968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38F62-384D-480D-BA60-C347FD85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F0C6-1224-458E-9F0F-4D4CBB42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9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D5751-533D-48CB-A03A-72B5622D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3598D-9CA4-4991-9811-9FCBBACB2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FDE2D-6A36-499D-99D1-E96F9076E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7650E-EB60-4304-9DCA-51B2C19761FA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12DFA-62F1-45D2-B580-29271A579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99018-B725-4856-91E9-1DF39FC4D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3F0C6-1224-458E-9F0F-4D4CBB42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0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DEB795-6A9E-4C83-89D8-21DB304F9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576" y="0"/>
            <a:ext cx="6790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1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2226A9-4591-42ED-B9FA-430C77D0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8" y="0"/>
            <a:ext cx="12142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1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Graboyes</dc:creator>
  <cp:lastModifiedBy>Robert Graboyes</cp:lastModifiedBy>
  <cp:revision>3</cp:revision>
  <cp:lastPrinted>2018-12-20T13:54:14Z</cp:lastPrinted>
  <dcterms:created xsi:type="dcterms:W3CDTF">2018-12-20T13:52:25Z</dcterms:created>
  <dcterms:modified xsi:type="dcterms:W3CDTF">2018-12-20T14:59:28Z</dcterms:modified>
</cp:coreProperties>
</file>