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f2d5f005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f2d5f005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f2d5f005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f2d5f005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1134636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1134636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1134636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1134636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1346369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1346369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113463696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113463696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f2d5f005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f2d5f005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f61cd5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f61cd5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MOTIVOS PARA NUNCA USAR O FLUTTER FLOW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(O NOME JÁ É UM MOTIVO)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SCROLL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scroll é uma merda e não funciona direito, o primary é um lixo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Custom code é instável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Sério mesmo que nn posso passar uma action como parametro de uma função? Fica no ar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não pode ser debugado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flutter flow não possui um sistema de debug nativo, de forma que o mesmo apresenta apenas um console extremamente simples, ao qual, na maioria das vezes, não ajuda a identificar o erro, uma vez que a ferramenta aponta o erro que deu, mas não aponta </a:t>
            </a:r>
            <a:r>
              <a:rPr lang="pt-BR"/>
              <a:t>onde</a:t>
            </a:r>
            <a:r>
              <a:rPr lang="pt-BR"/>
              <a:t> ocorreu o erro. O problema dessa limitação faz com que seja necessário fazer o download do código e abrir no vscode para poder debugar e colocar breakpoints para identificar os erros de maneira mais detalhada. Essa forma de trabalho faz com que se invista muito tempo apenas baixando o código, uma vez que o flutter flow não fornece o ferramental necessário para lidar com estas situações.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horrível para manipular código.	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manipular seria necessário baixar o código o que causa diversos outro problemas.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Hot </a:t>
            </a:r>
            <a:r>
              <a:rPr lang="pt-BR"/>
              <a:t>restante</a:t>
            </a:r>
            <a:r>
              <a:rPr lang="pt-BR"/>
              <a:t> lento em comparação o flutter de verdade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controle e autoridade no código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Mesmo podendo baixar o código debuga-lo e </a:t>
            </a:r>
            <a:r>
              <a:rPr lang="pt-BR"/>
              <a:t>entendê</a:t>
            </a:r>
            <a:r>
              <a:rPr lang="pt-BR"/>
              <a:t>-lo é muito dificil, o </a:t>
            </a:r>
            <a:r>
              <a:rPr lang="pt-BR"/>
              <a:t>código</a:t>
            </a:r>
            <a:r>
              <a:rPr lang="pt-BR"/>
              <a:t> gerado é muito acoplado.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Legados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Mais de 4000 linhas de código pra um componente simples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posso colocar código externo nele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que a gente ta fazendo é gambiarra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