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grandir" charset="1" panose="00000500000000000000"/>
      <p:regular r:id="rId22"/>
    </p:embeddedFont>
    <p:embeddedFont>
      <p:font typeface="Agrandir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552781" y="3783587"/>
            <a:ext cx="13155016" cy="2719827"/>
            <a:chOff x="0" y="0"/>
            <a:chExt cx="17540021" cy="362643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38125"/>
              <a:ext cx="17540021" cy="2773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750"/>
                </a:lnSpc>
              </a:pPr>
              <a:r>
                <a:rPr lang="en-US" sz="125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Banco de Dados 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64727"/>
              <a:ext cx="17540021" cy="7617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2184400" y="2946400"/>
            <a:ext cx="11338796" cy="2691397"/>
          </a:xfrm>
          <a:custGeom>
            <a:avLst/>
            <a:gdLst/>
            <a:ahLst/>
            <a:cxnLst/>
            <a:rect r="r" b="b" t="t" l="l"/>
            <a:pathLst>
              <a:path h="2691397" w="11338796">
                <a:moveTo>
                  <a:pt x="0" y="0"/>
                </a:moveTo>
                <a:lnTo>
                  <a:pt x="11338796" y="0"/>
                </a:lnTo>
                <a:lnTo>
                  <a:pt x="11338796" y="2691397"/>
                </a:lnTo>
                <a:lnTo>
                  <a:pt x="0" y="26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97677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2590800" y="2794000"/>
            <a:ext cx="11338796" cy="5320297"/>
          </a:xfrm>
          <a:custGeom>
            <a:avLst/>
            <a:gdLst/>
            <a:ahLst/>
            <a:cxnLst/>
            <a:rect r="r" b="b" t="t" l="l"/>
            <a:pathLst>
              <a:path h="5320297" w="11338796">
                <a:moveTo>
                  <a:pt x="0" y="0"/>
                </a:moveTo>
                <a:lnTo>
                  <a:pt x="11338796" y="0"/>
                </a:lnTo>
                <a:lnTo>
                  <a:pt x="11338796" y="5320297"/>
                </a:lnTo>
                <a:lnTo>
                  <a:pt x="0" y="53202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4940300" y="2374900"/>
            <a:ext cx="5982667" cy="6537685"/>
          </a:xfrm>
          <a:custGeom>
            <a:avLst/>
            <a:gdLst/>
            <a:ahLst/>
            <a:cxnLst/>
            <a:rect r="r" b="b" t="t" l="l"/>
            <a:pathLst>
              <a:path h="6537685" w="5982667">
                <a:moveTo>
                  <a:pt x="0" y="0"/>
                </a:moveTo>
                <a:lnTo>
                  <a:pt x="5982667" y="0"/>
                </a:lnTo>
                <a:lnTo>
                  <a:pt x="5982667" y="6537685"/>
                </a:lnTo>
                <a:lnTo>
                  <a:pt x="0" y="6537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37805" y="1973694"/>
            <a:ext cx="12612390" cy="6339611"/>
          </a:xfrm>
          <a:custGeom>
            <a:avLst/>
            <a:gdLst/>
            <a:ahLst/>
            <a:cxnLst/>
            <a:rect r="r" b="b" t="t" l="l"/>
            <a:pathLst>
              <a:path h="6339611" w="12612390">
                <a:moveTo>
                  <a:pt x="0" y="0"/>
                </a:moveTo>
                <a:lnTo>
                  <a:pt x="12612390" y="0"/>
                </a:lnTo>
                <a:lnTo>
                  <a:pt x="12612390" y="6339612"/>
                </a:lnTo>
                <a:lnTo>
                  <a:pt x="0" y="6339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3124200" y="2755900"/>
            <a:ext cx="11941084" cy="5644028"/>
          </a:xfrm>
          <a:custGeom>
            <a:avLst/>
            <a:gdLst/>
            <a:ahLst/>
            <a:cxnLst/>
            <a:rect r="r" b="b" t="t" l="l"/>
            <a:pathLst>
              <a:path h="5644028" w="11941084">
                <a:moveTo>
                  <a:pt x="0" y="0"/>
                </a:moveTo>
                <a:lnTo>
                  <a:pt x="11941084" y="0"/>
                </a:lnTo>
                <a:lnTo>
                  <a:pt x="11941084" y="5644028"/>
                </a:lnTo>
                <a:lnTo>
                  <a:pt x="0" y="5644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4426264" y="2298453"/>
            <a:ext cx="9435473" cy="5690094"/>
          </a:xfrm>
          <a:custGeom>
            <a:avLst/>
            <a:gdLst/>
            <a:ahLst/>
            <a:cxnLst/>
            <a:rect r="r" b="b" t="t" l="l"/>
            <a:pathLst>
              <a:path h="5690094" w="9435473">
                <a:moveTo>
                  <a:pt x="0" y="0"/>
                </a:moveTo>
                <a:lnTo>
                  <a:pt x="9435472" y="0"/>
                </a:lnTo>
                <a:lnTo>
                  <a:pt x="9435472" y="5690094"/>
                </a:lnTo>
                <a:lnTo>
                  <a:pt x="0" y="5690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4484" y="2983055"/>
            <a:ext cx="4771358" cy="4836719"/>
          </a:xfrm>
          <a:custGeom>
            <a:avLst/>
            <a:gdLst/>
            <a:ahLst/>
            <a:cxnLst/>
            <a:rect r="r" b="b" t="t" l="l"/>
            <a:pathLst>
              <a:path h="4836719" w="4771358">
                <a:moveTo>
                  <a:pt x="0" y="0"/>
                </a:moveTo>
                <a:lnTo>
                  <a:pt x="4771358" y="0"/>
                </a:lnTo>
                <a:lnTo>
                  <a:pt x="4771358" y="4836719"/>
                </a:lnTo>
                <a:lnTo>
                  <a:pt x="0" y="4836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81967" y="2469473"/>
            <a:ext cx="6866755" cy="5350302"/>
          </a:xfrm>
          <a:custGeom>
            <a:avLst/>
            <a:gdLst/>
            <a:ahLst/>
            <a:cxnLst/>
            <a:rect r="r" b="b" t="t" l="l"/>
            <a:pathLst>
              <a:path h="5350302" w="6866755">
                <a:moveTo>
                  <a:pt x="0" y="0"/>
                </a:moveTo>
                <a:lnTo>
                  <a:pt x="6866755" y="0"/>
                </a:lnTo>
                <a:lnTo>
                  <a:pt x="6866755" y="5350301"/>
                </a:lnTo>
                <a:lnTo>
                  <a:pt x="0" y="5350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65286"/>
            <a:ext cx="6780460" cy="1756428"/>
            <a:chOff x="0" y="0"/>
            <a:chExt cx="9040614" cy="23419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0"/>
              <a:ext cx="9040614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Temas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52506"/>
              <a:ext cx="9040614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Tópicos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809000" y="2776259"/>
            <a:ext cx="6907145" cy="868440"/>
            <a:chOff x="0" y="0"/>
            <a:chExt cx="9209527" cy="11579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Rota de Register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09000" y="4064940"/>
            <a:ext cx="6907145" cy="868440"/>
            <a:chOff x="0" y="0"/>
            <a:chExt cx="9209527" cy="115792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Rota de Login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809000" y="5353620"/>
            <a:ext cx="6907145" cy="868440"/>
            <a:chOff x="0" y="0"/>
            <a:chExt cx="9209527" cy="115792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Rota da Timeline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809000" y="6642301"/>
            <a:ext cx="6907145" cy="868440"/>
            <a:chOff x="0" y="0"/>
            <a:chExt cx="9209527" cy="115792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Rota do Profile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809000" y="7698301"/>
            <a:ext cx="6907145" cy="868440"/>
            <a:chOff x="0" y="0"/>
            <a:chExt cx="9209527" cy="115792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Diagramas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351305" y="370958"/>
              <a:ext cx="421625" cy="3493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2421775" y="1912882"/>
            <a:ext cx="13444451" cy="6461237"/>
          </a:xfrm>
          <a:custGeom>
            <a:avLst/>
            <a:gdLst/>
            <a:ahLst/>
            <a:cxnLst/>
            <a:rect r="r" b="b" t="t" l="l"/>
            <a:pathLst>
              <a:path h="6461237" w="13444451">
                <a:moveTo>
                  <a:pt x="0" y="0"/>
                </a:moveTo>
                <a:lnTo>
                  <a:pt x="13444450" y="0"/>
                </a:lnTo>
                <a:lnTo>
                  <a:pt x="13444450" y="6461236"/>
                </a:lnTo>
                <a:lnTo>
                  <a:pt x="0" y="6461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3120335" y="2228595"/>
            <a:ext cx="11101968" cy="6326668"/>
          </a:xfrm>
          <a:custGeom>
            <a:avLst/>
            <a:gdLst/>
            <a:ahLst/>
            <a:cxnLst/>
            <a:rect r="r" b="b" t="t" l="l"/>
            <a:pathLst>
              <a:path h="6326668" w="11101968">
                <a:moveTo>
                  <a:pt x="0" y="0"/>
                </a:moveTo>
                <a:lnTo>
                  <a:pt x="11101968" y="0"/>
                </a:lnTo>
                <a:lnTo>
                  <a:pt x="11101968" y="6326667"/>
                </a:lnTo>
                <a:lnTo>
                  <a:pt x="0" y="6326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2421775" y="1606046"/>
            <a:ext cx="13444451" cy="6461237"/>
          </a:xfrm>
          <a:custGeom>
            <a:avLst/>
            <a:gdLst/>
            <a:ahLst/>
            <a:cxnLst/>
            <a:rect r="r" b="b" t="t" l="l"/>
            <a:pathLst>
              <a:path h="6461237" w="13444451">
                <a:moveTo>
                  <a:pt x="0" y="0"/>
                </a:moveTo>
                <a:lnTo>
                  <a:pt x="13444450" y="0"/>
                </a:lnTo>
                <a:lnTo>
                  <a:pt x="13444450" y="6461237"/>
                </a:lnTo>
                <a:lnTo>
                  <a:pt x="0" y="64612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4233193" y="714448"/>
            <a:ext cx="9826114" cy="8307801"/>
          </a:xfrm>
          <a:custGeom>
            <a:avLst/>
            <a:gdLst/>
            <a:ahLst/>
            <a:cxnLst/>
            <a:rect r="r" b="b" t="t" l="l"/>
            <a:pathLst>
              <a:path h="8307801" w="9826114">
                <a:moveTo>
                  <a:pt x="0" y="0"/>
                </a:moveTo>
                <a:lnTo>
                  <a:pt x="9826115" y="0"/>
                </a:lnTo>
                <a:lnTo>
                  <a:pt x="9826115" y="8307801"/>
                </a:lnTo>
                <a:lnTo>
                  <a:pt x="0" y="83078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" r="0" b="-22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905924" y="674558"/>
            <a:ext cx="14476152" cy="7968931"/>
          </a:xfrm>
          <a:custGeom>
            <a:avLst/>
            <a:gdLst/>
            <a:ahLst/>
            <a:cxnLst/>
            <a:rect r="r" b="b" t="t" l="l"/>
            <a:pathLst>
              <a:path h="7968931" w="14476152">
                <a:moveTo>
                  <a:pt x="0" y="0"/>
                </a:moveTo>
                <a:lnTo>
                  <a:pt x="14476152" y="0"/>
                </a:lnTo>
                <a:lnTo>
                  <a:pt x="14476152" y="7968930"/>
                </a:lnTo>
                <a:lnTo>
                  <a:pt x="0" y="79689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1" t="0" r="-8311" b="-370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5478124" y="2309341"/>
            <a:ext cx="6107555" cy="6435018"/>
          </a:xfrm>
          <a:custGeom>
            <a:avLst/>
            <a:gdLst/>
            <a:ahLst/>
            <a:cxnLst/>
            <a:rect r="r" b="b" t="t" l="l"/>
            <a:pathLst>
              <a:path h="6435018" w="6107555">
                <a:moveTo>
                  <a:pt x="0" y="0"/>
                </a:moveTo>
                <a:lnTo>
                  <a:pt x="6107555" y="0"/>
                </a:lnTo>
                <a:lnTo>
                  <a:pt x="6107555" y="6435017"/>
                </a:lnTo>
                <a:lnTo>
                  <a:pt x="0" y="6435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2159000" y="2298700"/>
            <a:ext cx="13442601" cy="6580097"/>
          </a:xfrm>
          <a:custGeom>
            <a:avLst/>
            <a:gdLst/>
            <a:ahLst/>
            <a:cxnLst/>
            <a:rect r="r" b="b" t="t" l="l"/>
            <a:pathLst>
              <a:path h="6580097" w="13442601">
                <a:moveTo>
                  <a:pt x="0" y="0"/>
                </a:moveTo>
                <a:lnTo>
                  <a:pt x="13442601" y="0"/>
                </a:lnTo>
                <a:lnTo>
                  <a:pt x="13442601" y="6580097"/>
                </a:lnTo>
                <a:lnTo>
                  <a:pt x="0" y="65800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DAGGW0tKWpk</dc:identifier>
  <dcterms:modified xsi:type="dcterms:W3CDTF">2011-08-01T06:04:30Z</dcterms:modified>
  <cp:revision>1</cp:revision>
  <dc:title>Documentação</dc:title>
</cp:coreProperties>
</file>