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MARKETING PESSOAL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1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Brenno</a:t>
            </a:r>
            <a:r>
              <a:rPr lang="pt-BR" dirty="0" smtClean="0"/>
              <a:t> </a:t>
            </a:r>
            <a:r>
              <a:rPr lang="pt-BR" dirty="0" err="1" smtClean="0"/>
              <a:t>Caravante</a:t>
            </a:r>
            <a:r>
              <a:rPr lang="pt-BR" dirty="0" smtClean="0"/>
              <a:t> Alves Miranda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Análise S. W. O.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fechamento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81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</a:t>
            </a:r>
            <a:endParaRPr lang="pt-BR" dirty="0"/>
          </a:p>
        </p:txBody>
      </p:sp>
      <p:pic>
        <p:nvPicPr>
          <p:cNvPr id="25" name="Espaço Reservado para Imagem 2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8" b="15538"/>
          <a:stretch>
            <a:fillRect/>
          </a:stretch>
        </p:blipFill>
        <p:spPr/>
      </p:pic>
      <p:sp>
        <p:nvSpPr>
          <p:cNvPr id="24" name="Espaço Reservado para Texto 2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São Paulo (SP)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18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S. W. O. 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Força – Paciência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Fraqueza – Criar algo do zero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Oportunidade – Aprendizado rápido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Ameaça – Interações Sociais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Fechamento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“ - A vida não tem um sentido ou objetivo, e a única certeza é a morte.</a:t>
            </a:r>
          </a:p>
          <a:p>
            <a:pPr marL="0" indent="0">
              <a:buNone/>
            </a:pPr>
            <a:r>
              <a:rPr lang="pt-BR" dirty="0" smtClean="0"/>
              <a:t>Mas você escolhe os caminhos até esse dia.”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674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39</TotalTime>
  <Words>75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Íon - Sala da Diretoria</vt:lpstr>
      <vt:lpstr>MARKETING PESSOAL</vt:lpstr>
      <vt:lpstr>Brenno Caravante Alves Miranda</vt:lpstr>
      <vt:lpstr>Origem</vt:lpstr>
      <vt:lpstr>S. W. O. T</vt:lpstr>
      <vt:lpstr>Fechamento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PESSOAL</dc:title>
  <dc:creator>Alan Oliveira Pinto</dc:creator>
  <cp:lastModifiedBy>Alan Oliveira Pinto</cp:lastModifiedBy>
  <cp:revision>4</cp:revision>
  <dcterms:created xsi:type="dcterms:W3CDTF">2022-05-09T21:33:50Z</dcterms:created>
  <dcterms:modified xsi:type="dcterms:W3CDTF">2022-05-09T22:13:48Z</dcterms:modified>
</cp:coreProperties>
</file>