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com.ufop.br/imobilis/metodologia-de-testes-tutorial-jmeter-para-testes-de-performance-em-plataforma-web/" TargetMode="External"/><Relationship Id="rId2" Type="http://schemas.openxmlformats.org/officeDocument/2006/relationships/hyperlink" Target="http://www.bugbang.com.br/destilando-jmeter-i-introducao-e-conceit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karta.apache.org/jmeter" TargetMode="External"/><Relationship Id="rId2" Type="http://schemas.openxmlformats.org/officeDocument/2006/relationships/hyperlink" Target="http://www.java.com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34590"/>
            <a:ext cx="8791575" cy="2387600"/>
          </a:xfrm>
        </p:spPr>
        <p:txBody>
          <a:bodyPr/>
          <a:lstStyle/>
          <a:p>
            <a:pPr algn="ctr"/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Para Testes De Desempenho Na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19" y="5257800"/>
            <a:ext cx="2105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0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51" y="115910"/>
            <a:ext cx="8262572" cy="6626180"/>
          </a:xfrm>
        </p:spPr>
      </p:pic>
    </p:spTree>
    <p:extLst>
      <p:ext uri="{BB962C8B-B14F-4D97-AF65-F5344CB8AC3E}">
        <p14:creationId xmlns:p14="http://schemas.microsoft.com/office/powerpoint/2010/main" val="180063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Indicadores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Existem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basicamente quatro indicadores de performance em aplicações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podem ser classificados em dois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grupos: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 orientados a serviço 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define o quão bem ou não uma aplicação provê seus serviços para seu usuário final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(disponibilidade e tempo de resposta)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 orientados a eficiência 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definem o quão bem ou não a sua aplicação está utilizando os recursos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(Vazão e utilização dos recursos)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Modelos de schedules mais adotados de testes de performance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669703"/>
            <a:ext cx="9991897" cy="41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Test ou Teste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este onde submetemos uma aplicação a uma carga determinada e observamos o seu comportamento. A carga submetida neste teste deve ser a carga esperada em produção, para que possamos avaliar os indicadores de performance e ter uma visão antecipada dos problemas e riscos que estamos propensos a sofrer na entrada em produção, sua continuidade após um determinado período ou mesmo de acordo com nossas ultimas modificações.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5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Test ou Teste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Pico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quase uma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variação do 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onde avaliamos os mesmos indicadores, mas submetemos a carga do site a um momento de pico, como por exemplo a 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friday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isso usamos a nomenclatura 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quando usamos o teste de carga com a carga normal e 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para os momentos em que executamos a carga aumentada para simular pico de demanda da aplicação.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0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Stress Test ou Teste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Estresse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muito mais focada em segurança do que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 performance,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tanto é que o conceito de teste de estresse não fala sobre performance ou sobre carga, mas sim sobre exercitar o sistema sob condições hostis ao seu funcionamento, o que não exclui carga exageradas, mas inclui volume excessivo de dados, restrições de hardware ou software, sob ataques de segurança como 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spidering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executar um teste de estresse usando ferramentas de performance como 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podemos usar o programa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threads,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que aumentamos a carga progressivamente até 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momento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que a aplicação começa a sofrer com essa carga e finalmente cai ou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falha.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82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Soak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ou teste de continuidade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Visa </a:t>
            </a:r>
            <a:r>
              <a:rPr lang="pt-BR" dirty="0"/>
              <a:t>usar uma carga próxima a esperada em produção, mas manter essa carga por um longo período de tempo, que pode chegar a semanas dependendo da necessidade da aplicação. Esse teste exercita o sistema de uma forma bem diferente e é capaz de identificar falhas que não eram pegas antes, como por exemplo um </a:t>
            </a:r>
            <a:r>
              <a:rPr lang="pt-BR" i="1" dirty="0" err="1"/>
              <a:t>memory</a:t>
            </a:r>
            <a:r>
              <a:rPr lang="pt-BR" i="1" dirty="0"/>
              <a:t> </a:t>
            </a:r>
            <a:r>
              <a:rPr lang="pt-BR" i="1" dirty="0" err="1"/>
              <a:t>leak</a:t>
            </a:r>
            <a:r>
              <a:rPr lang="pt-BR" dirty="0"/>
              <a:t> resultante de uma </a:t>
            </a:r>
            <a:r>
              <a:rPr lang="pt-BR" i="1" dirty="0" err="1"/>
              <a:t>garbage</a:t>
            </a:r>
            <a:r>
              <a:rPr lang="pt-BR" i="1" dirty="0"/>
              <a:t> </a:t>
            </a:r>
            <a:r>
              <a:rPr lang="pt-BR" i="1" dirty="0" err="1"/>
              <a:t>collector</a:t>
            </a:r>
            <a:r>
              <a:rPr lang="pt-BR" dirty="0"/>
              <a:t> mau configurada ou mesmo uma restrição de banda pelo seu provedor 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69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fácil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operar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simular cargas de utilização de diversos tipos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Grátis!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5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pt-BR" dirty="0" smtClean="0">
              <a:hlinkClick r:id="rId2"/>
            </a:endParaRPr>
          </a:p>
          <a:p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Fontes:</a:t>
            </a:r>
            <a:endParaRPr lang="pt-BR" sz="8000" dirty="0" smtClean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pt-BR" sz="7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://www.bugbang.com.br/destilando-jmeter-i-introducao-e-conceitos</a:t>
            </a:r>
            <a:r>
              <a:rPr lang="pt-BR" sz="7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pt-BR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7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://www.decom.ufop.br/imobilis/metodologia-de-testes-tutorial-jmeter-para-testes-de-performance-em-plataforma-web</a:t>
            </a:r>
            <a:r>
              <a:rPr lang="pt-BR" sz="7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pt-BR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r>
              <a:rPr lang="pt-BR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Contato</a:t>
            </a:r>
          </a:p>
          <a:p>
            <a:r>
              <a:rPr lang="pt-B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pt-BR" sz="8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BrennoGomez</a:t>
            </a:r>
            <a:r>
              <a:rPr lang="pt-B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8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endParaRPr lang="pt-BR" sz="8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48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Microsoft define teste de performance como: A investigação técnica feita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determinar ou validar a velocidade, escalabilidade e/ou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estabilidade características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produto sob teste.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29" y="5791201"/>
            <a:ext cx="2078182" cy="78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8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tem uma definição mais interessante: Testes executados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determinar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um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 se sobressai na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perfomace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termos de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escalabilidade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 uma carga particular.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11" y="4020344"/>
            <a:ext cx="28575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Um algo mais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Jmeter</a:t>
            </a:r>
            <a:r>
              <a:rPr lang="pt-BR" dirty="0"/>
              <a:t> também investiga, mede, valida ou verifica outros atributos </a:t>
            </a:r>
            <a:r>
              <a:rPr lang="pt-BR" dirty="0" smtClean="0"/>
              <a:t>de qualidade </a:t>
            </a:r>
            <a:r>
              <a:rPr lang="pt-BR" dirty="0"/>
              <a:t>do sistema, tais como a escalabilidade, confiabilidade e uso </a:t>
            </a:r>
            <a:r>
              <a:rPr lang="pt-BR" dirty="0" smtClean="0"/>
              <a:t>de recursos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13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o que é?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/>
              <a:t>mantido pelo grupo Jakarta Apache</a:t>
            </a:r>
            <a:r>
              <a:rPr lang="pt-BR" dirty="0" smtClean="0"/>
              <a:t>.</a:t>
            </a:r>
          </a:p>
          <a:p>
            <a:r>
              <a:rPr lang="pt-BR" dirty="0" smtClean="0"/>
              <a:t>Usado </a:t>
            </a:r>
            <a:r>
              <a:rPr lang="pt-BR" dirty="0"/>
              <a:t>para simular e analisar carga de uso de um recurso.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661" y="5467350"/>
            <a:ext cx="3333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Podemos testar carga em: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Web – HTTP, HTTPS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via JDBC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LDAP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JMS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Mail – SMTP(S), POP3(S)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IMAP(S)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scripts</a:t>
            </a:r>
          </a:p>
        </p:txBody>
      </p:sp>
    </p:spTree>
    <p:extLst>
      <p:ext uri="{BB962C8B-B14F-4D97-AF65-F5344CB8AC3E}">
        <p14:creationId xmlns:p14="http://schemas.microsoft.com/office/powerpoint/2010/main" val="150627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Quanto de carga aguenta?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Quantos usuários simultâneos o sistema pode atender sem capotar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 pico de utilização o hardware resiste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saber o tempo médio de resposta para uma determinada quantidade de usuários?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Características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Multiplataforma</a:t>
            </a:r>
            <a:r>
              <a:rPr lang="pt-BR" dirty="0"/>
              <a:t> (100% </a:t>
            </a:r>
            <a:r>
              <a:rPr lang="pt-BR" dirty="0" smtClean="0"/>
              <a:t>Java)</a:t>
            </a:r>
          </a:p>
          <a:p>
            <a:r>
              <a:rPr lang="pt-BR" dirty="0" smtClean="0"/>
              <a:t>Interface gráfica</a:t>
            </a:r>
          </a:p>
          <a:p>
            <a:r>
              <a:rPr lang="pt-BR" dirty="0" err="1" smtClean="0"/>
              <a:t>Multithreading</a:t>
            </a:r>
            <a:r>
              <a:rPr lang="pt-BR" dirty="0" smtClean="0"/>
              <a:t> </a:t>
            </a:r>
            <a:r>
              <a:rPr lang="pt-BR" dirty="0"/>
              <a:t>– simula </a:t>
            </a:r>
            <a:r>
              <a:rPr lang="pt-BR" dirty="0" err="1"/>
              <a:t>multiplas</a:t>
            </a:r>
            <a:r>
              <a:rPr lang="pt-BR" dirty="0"/>
              <a:t> requisições </a:t>
            </a:r>
            <a:r>
              <a:rPr lang="pt-BR" dirty="0" smtClean="0"/>
              <a:t>simultaneamente.</a:t>
            </a:r>
          </a:p>
          <a:p>
            <a:r>
              <a:rPr lang="pt-BR" dirty="0" smtClean="0"/>
              <a:t>Extensível </a:t>
            </a:r>
            <a:r>
              <a:rPr lang="pt-BR" dirty="0"/>
              <a:t>– Plug-ins – </a:t>
            </a:r>
            <a:r>
              <a:rPr lang="pt-BR" dirty="0" err="1" smtClean="0"/>
              <a:t>Samplers</a:t>
            </a:r>
            <a:endParaRPr lang="pt-BR" dirty="0"/>
          </a:p>
          <a:p>
            <a:r>
              <a:rPr lang="pt-BR" dirty="0" smtClean="0"/>
              <a:t>Estatísticas </a:t>
            </a:r>
            <a:r>
              <a:rPr lang="pt-BR" dirty="0"/>
              <a:t>e gráficos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666" y="4020344"/>
            <a:ext cx="3234745" cy="24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5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e Download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Requisito: Maquina virtual </a:t>
            </a:r>
            <a:r>
              <a:rPr lang="pt-BR" dirty="0" err="1"/>
              <a:t>java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www.java.com/download/</a:t>
            </a:r>
            <a:endParaRPr lang="pt-BR" dirty="0" smtClean="0"/>
          </a:p>
          <a:p>
            <a:r>
              <a:rPr lang="pt-BR" dirty="0" smtClean="0"/>
              <a:t>Download </a:t>
            </a:r>
            <a:r>
              <a:rPr lang="pt-BR" dirty="0" err="1"/>
              <a:t>JMeter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jakarta.apache.org/jmeter</a:t>
            </a:r>
            <a:endParaRPr lang="pt-BR" dirty="0" smtClean="0"/>
          </a:p>
          <a:p>
            <a:r>
              <a:rPr lang="pt-BR" dirty="0" smtClean="0"/>
              <a:t>Executar</a:t>
            </a:r>
            <a:r>
              <a:rPr lang="pt-BR" dirty="0"/>
              <a:t>: – Unix: </a:t>
            </a:r>
            <a:r>
              <a:rPr lang="pt-BR" dirty="0" err="1"/>
              <a:t>java</a:t>
            </a:r>
            <a:r>
              <a:rPr lang="pt-BR" dirty="0"/>
              <a:t> -</a:t>
            </a:r>
            <a:r>
              <a:rPr lang="pt-BR" dirty="0" err="1"/>
              <a:t>jar</a:t>
            </a:r>
            <a:r>
              <a:rPr lang="pt-BR" dirty="0"/>
              <a:t> ApacheJMeter.jar – </a:t>
            </a:r>
            <a:r>
              <a:rPr lang="pt-BR" dirty="0" err="1"/>
              <a:t>Win</a:t>
            </a:r>
            <a:r>
              <a:rPr lang="pt-BR" dirty="0"/>
              <a:t>: jmeter.bat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920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89</TotalTime>
  <Words>580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Circuito</vt:lpstr>
      <vt:lpstr>Jmeter</vt:lpstr>
      <vt:lpstr>Definição</vt:lpstr>
      <vt:lpstr>Definição</vt:lpstr>
      <vt:lpstr>Um algo mais</vt:lpstr>
      <vt:lpstr>JMeter, o que é?</vt:lpstr>
      <vt:lpstr> Podemos testar carga em:</vt:lpstr>
      <vt:lpstr>Quanto de carga aguenta?</vt:lpstr>
      <vt:lpstr>Características do JMeter</vt:lpstr>
      <vt:lpstr>Requisitos e Download</vt:lpstr>
      <vt:lpstr>Apresentação do PowerPoint</vt:lpstr>
      <vt:lpstr>Indicadores de performance </vt:lpstr>
      <vt:lpstr>Apresentação do PowerPoint</vt:lpstr>
      <vt:lpstr>Load Test ou Teste de Carga</vt:lpstr>
      <vt:lpstr>Peak Test ou Teste de Pico</vt:lpstr>
      <vt:lpstr>Stress Test ou Teste de Estresse</vt:lpstr>
      <vt:lpstr>Soak test ou teste de continuidade</vt:lpstr>
      <vt:lpstr>Conclusão</vt:lpstr>
      <vt:lpstr>Fim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</dc:title>
  <dc:creator>Microsoft</dc:creator>
  <cp:lastModifiedBy>Microsoft</cp:lastModifiedBy>
  <cp:revision>9</cp:revision>
  <dcterms:created xsi:type="dcterms:W3CDTF">2017-05-21T20:05:40Z</dcterms:created>
  <dcterms:modified xsi:type="dcterms:W3CDTF">2017-05-21T21:35:23Z</dcterms:modified>
</cp:coreProperties>
</file>