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/>
    <p:restoredTop sz="94651"/>
  </p:normalViewPr>
  <p:slideViewPr>
    <p:cSldViewPr snapToGrid="0" snapToObjects="1">
      <p:cViewPr varScale="1">
        <p:scale>
          <a:sx n="123" d="100"/>
          <a:sy n="12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389-07BC-F647-945F-FCAC1FEB4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92657-0588-554B-B660-416DC233C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CFF8-6B40-C645-BDFF-EC581591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B585-AD6D-8040-B2B3-8ACE5E37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606A-498E-124E-B976-E1D9BC95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D1D5-6018-584B-9DA1-502CBB3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D52A-E4BE-B049-BD03-220DDF24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E392-A575-7346-A608-E1A0BF76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6BEE-B32E-4B4B-9113-AEE93010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7D92-8D72-A042-9CF3-BE1DDF1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A3B8A-9AC1-8846-889E-0555291AD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4FF7-CA2B-B043-BDD5-A3AEF7133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FAD1-C136-2947-A4EE-35AB2E87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60D0D-03D5-DD4E-936A-217E3EE8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EB10C-B840-C149-9739-4DECDA46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5D20-C6EA-AC4D-8356-5E2E2EF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CD5B-7A3C-BF49-8B45-EED2C447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C5DD-7622-A446-B44A-4CEF00E1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3B9E-80F3-9C49-8180-A5E9A190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8FB8B-542F-CA44-97B4-21A54AFF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B0ED-B843-7041-A393-BB943822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0FF8-B8FC-6D4D-9732-004D7983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D23E-DD29-6046-916E-E7DAB157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DFF4-3C9E-B546-9D0F-4C62F5DE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035F-2917-424D-98C9-8EC305A9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109-87A4-B442-A15A-D271C7F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EC4A-6C05-DC47-A156-FDD6CCB8A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A358-84B0-DD46-8957-F8ADF881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28C4-B681-284C-BBD2-4508B2CC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AD35-834C-1745-A435-5D35F935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F786-8DBF-D840-9F35-ACA64E57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D0AE-E4E3-4E47-B0AF-A1F7905B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C85A-D03E-0D45-A648-AFC860DC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5FD9-7D24-2E46-A5D2-C4AEDF1B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2B9DD-3268-8F4A-B3BD-19189212F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C99F1-4262-434A-84DC-B1C9DB8AB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D74A6-06D9-3648-A91F-5FA238B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BD64D-9AC1-D94D-8102-1D2C40B4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E9C36-AB37-F549-89E0-289ABB08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D1CF-BE38-B040-A3A4-B2E0AA9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2EB58-F3D4-1046-B090-AC974021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2E6C4-A397-8A44-83C3-3146EF4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1213-FEBB-4045-89EC-E628FD4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1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A29E-90FA-EE4D-95E9-B930E34A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DD956-449F-9C47-8E6B-9F832586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362F-6BA9-0F4C-911E-40621D6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33EC-03EC-334D-BAF6-718964AE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0CE4-3AE7-9B49-A8AE-139F31B7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9EB34-EDCC-084C-9D76-9B9A258F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7FA0-F35F-DF4A-8501-FECFF576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0CCA8-F089-C340-BD2C-FD3E8945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A0AD-CEBC-3740-8EA4-53C3C194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9A4A-DABC-A040-A67D-A52C24CE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11911-38EE-C442-9F81-5ACCE06C4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EE2C-DEF3-1448-8C0B-41505E27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A405A-CADD-7140-9A4E-F1D3E87E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217E-5110-2D4C-9863-B2DF27E1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1564-9A22-384F-9155-A0589A8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0C07D-8683-A64D-89BC-22D4A2D9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6D51B-60D3-8448-B7AF-D0575485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1FBFE-11DD-014A-A800-437F1575E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95E7-99BF-D24E-8CF9-015FEBE0EBE4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BFD5-892B-034C-BA23-47A5AFD7F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F42E-E667-E54D-83D9-8E194BCA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F783-B145-3D45-912F-07231BE1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AC461C-3479-E641-954A-19CA777E7CEA}"/>
              </a:ext>
            </a:extLst>
          </p:cNvPr>
          <p:cNvCxnSpPr/>
          <p:nvPr/>
        </p:nvCxnSpPr>
        <p:spPr>
          <a:xfrm>
            <a:off x="2875734" y="1685091"/>
            <a:ext cx="642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E698FE-0848-3042-9FFD-0F0E7FF05148}"/>
              </a:ext>
            </a:extLst>
          </p:cNvPr>
          <p:cNvSpPr txBox="1"/>
          <p:nvPr/>
        </p:nvSpPr>
        <p:spPr>
          <a:xfrm>
            <a:off x="1926828" y="1374541"/>
            <a:ext cx="94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 Replays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6D612-27C8-2F4B-B17C-2D0B2845402D}"/>
              </a:ext>
            </a:extLst>
          </p:cNvPr>
          <p:cNvSpPr txBox="1"/>
          <p:nvPr/>
        </p:nvSpPr>
        <p:spPr>
          <a:xfrm>
            <a:off x="5273877" y="1155217"/>
            <a:ext cx="108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}k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C6251-2D1C-FB4D-950D-9C634528C1B4}"/>
              </a:ext>
            </a:extLst>
          </p:cNvPr>
          <p:cNvSpPr txBox="1"/>
          <p:nvPr/>
        </p:nvSpPr>
        <p:spPr>
          <a:xfrm>
            <a:off x="9431809" y="1524549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86022-1F0E-DF45-9F02-501E36CE43D0}"/>
              </a:ext>
            </a:extLst>
          </p:cNvPr>
          <p:cNvCxnSpPr/>
          <p:nvPr/>
        </p:nvCxnSpPr>
        <p:spPr>
          <a:xfrm>
            <a:off x="2875734" y="2460016"/>
            <a:ext cx="642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7EF15C-6E4B-F44E-8B48-0545D9D03E32}"/>
              </a:ext>
            </a:extLst>
          </p:cNvPr>
          <p:cNvSpPr txBox="1"/>
          <p:nvPr/>
        </p:nvSpPr>
        <p:spPr>
          <a:xfrm>
            <a:off x="1946237" y="2085168"/>
            <a:ext cx="94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 Replays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9A72E-FBBA-FC47-819C-B1BEDFE25C0C}"/>
              </a:ext>
            </a:extLst>
          </p:cNvPr>
          <p:cNvSpPr txBox="1"/>
          <p:nvPr/>
        </p:nvSpPr>
        <p:spPr>
          <a:xfrm>
            <a:off x="3005130" y="1835099"/>
            <a:ext cx="542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{Charge an iPhone X to my credit card 12345678 and have it delivered to my house}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A0B34-43A4-084F-803F-12E9D1523042}"/>
              </a:ext>
            </a:extLst>
          </p:cNvPr>
          <p:cNvSpPr txBox="1"/>
          <p:nvPr/>
        </p:nvSpPr>
        <p:spPr>
          <a:xfrm>
            <a:off x="9431809" y="2299474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AEBA9A-902A-334A-BF28-B605CA086B9C}"/>
              </a:ext>
            </a:extLst>
          </p:cNvPr>
          <p:cNvCxnSpPr>
            <a:cxnSpLocks/>
          </p:cNvCxnSpPr>
          <p:nvPr/>
        </p:nvCxnSpPr>
        <p:spPr>
          <a:xfrm flipH="1">
            <a:off x="2895143" y="3229824"/>
            <a:ext cx="642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044B35-0ECF-3E4E-A9D2-067457DF0553}"/>
              </a:ext>
            </a:extLst>
          </p:cNvPr>
          <p:cNvSpPr txBox="1"/>
          <p:nvPr/>
        </p:nvSpPr>
        <p:spPr>
          <a:xfrm>
            <a:off x="1926828" y="2893417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DEE0D-ED7F-F54B-8CC8-7F85C15B6BA7}"/>
              </a:ext>
            </a:extLst>
          </p:cNvPr>
          <p:cNvSpPr txBox="1"/>
          <p:nvPr/>
        </p:nvSpPr>
        <p:spPr>
          <a:xfrm>
            <a:off x="3395475" y="2784809"/>
            <a:ext cx="4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{I placed your order and it will arrive tomorrow}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F39740-02A4-244C-B824-7BE7F4C4F5D9}"/>
              </a:ext>
            </a:extLst>
          </p:cNvPr>
          <p:cNvSpPr txBox="1"/>
          <p:nvPr/>
        </p:nvSpPr>
        <p:spPr>
          <a:xfrm>
            <a:off x="9431808" y="2969475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72B22-2B44-334C-92E0-203162A5372E}"/>
              </a:ext>
            </a:extLst>
          </p:cNvPr>
          <p:cNvCxnSpPr>
            <a:cxnSpLocks/>
          </p:cNvCxnSpPr>
          <p:nvPr/>
        </p:nvCxnSpPr>
        <p:spPr>
          <a:xfrm flipH="1">
            <a:off x="2914552" y="3934938"/>
            <a:ext cx="6426679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30000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F2B75F-F200-704A-BD52-2D6CF3B8653E}"/>
              </a:ext>
            </a:extLst>
          </p:cNvPr>
          <p:cNvSpPr txBox="1"/>
          <p:nvPr/>
        </p:nvSpPr>
        <p:spPr>
          <a:xfrm>
            <a:off x="1946237" y="3598531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08CCF-B452-224C-BD0F-652CD425442A}"/>
              </a:ext>
            </a:extLst>
          </p:cNvPr>
          <p:cNvSpPr txBox="1"/>
          <p:nvPr/>
        </p:nvSpPr>
        <p:spPr>
          <a:xfrm>
            <a:off x="3414884" y="3489923"/>
            <a:ext cx="4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{Session now complete}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3A0B4D-204E-8845-8A1F-6B289F0E3A04}"/>
              </a:ext>
            </a:extLst>
          </p:cNvPr>
          <p:cNvSpPr txBox="1"/>
          <p:nvPr/>
        </p:nvSpPr>
        <p:spPr>
          <a:xfrm>
            <a:off x="9451217" y="3674589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E51C9-6458-BC47-901B-54B0763BF56C}"/>
              </a:ext>
            </a:extLst>
          </p:cNvPr>
          <p:cNvCxnSpPr>
            <a:cxnSpLocks/>
          </p:cNvCxnSpPr>
          <p:nvPr/>
        </p:nvCxnSpPr>
        <p:spPr>
          <a:xfrm flipH="1">
            <a:off x="2914552" y="4672839"/>
            <a:ext cx="642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C4B44F-0F14-FF48-877C-0D5757C3A193}"/>
              </a:ext>
            </a:extLst>
          </p:cNvPr>
          <p:cNvSpPr txBox="1"/>
          <p:nvPr/>
        </p:nvSpPr>
        <p:spPr>
          <a:xfrm>
            <a:off x="1946237" y="4336432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69C73E-1494-724E-90D9-42231DC65E30}"/>
              </a:ext>
            </a:extLst>
          </p:cNvPr>
          <p:cNvSpPr txBox="1"/>
          <p:nvPr/>
        </p:nvSpPr>
        <p:spPr>
          <a:xfrm>
            <a:off x="3414884" y="4227824"/>
            <a:ext cx="484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{Acknowledged. Discarding key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7FC75-6876-8248-8DE8-2320F70EB8AE}"/>
              </a:ext>
            </a:extLst>
          </p:cNvPr>
          <p:cNvSpPr txBox="1"/>
          <p:nvPr/>
        </p:nvSpPr>
        <p:spPr>
          <a:xfrm>
            <a:off x="9451217" y="4412490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16430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C0D64C-2F20-F045-AE02-7AC45336504E}"/>
              </a:ext>
            </a:extLst>
          </p:cNvPr>
          <p:cNvCxnSpPr/>
          <p:nvPr/>
        </p:nvCxnSpPr>
        <p:spPr>
          <a:xfrm>
            <a:off x="2875734" y="1685091"/>
            <a:ext cx="642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C190A6-24C0-254F-8F9C-2C2FB81B0BEB}"/>
              </a:ext>
            </a:extLst>
          </p:cNvPr>
          <p:cNvSpPr txBox="1"/>
          <p:nvPr/>
        </p:nvSpPr>
        <p:spPr>
          <a:xfrm>
            <a:off x="1926828" y="1374541"/>
            <a:ext cx="94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 Replays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7FD81-6DF9-F047-A7D9-C1FBFC99DA80}"/>
              </a:ext>
            </a:extLst>
          </p:cNvPr>
          <p:cNvSpPr txBox="1"/>
          <p:nvPr/>
        </p:nvSpPr>
        <p:spPr>
          <a:xfrm>
            <a:off x="5273876" y="1155217"/>
            <a:ext cx="211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{Alice ||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}k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DD6A3-E57D-E94D-8B1B-67910C7E11D0}"/>
              </a:ext>
            </a:extLst>
          </p:cNvPr>
          <p:cNvSpPr txBox="1"/>
          <p:nvPr/>
        </p:nvSpPr>
        <p:spPr>
          <a:xfrm>
            <a:off x="9431809" y="1524549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A572AC-BAB1-0445-B02E-6CC15A988C20}"/>
              </a:ext>
            </a:extLst>
          </p:cNvPr>
          <p:cNvCxnSpPr/>
          <p:nvPr/>
        </p:nvCxnSpPr>
        <p:spPr>
          <a:xfrm>
            <a:off x="2875734" y="2460016"/>
            <a:ext cx="6426679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B4339E-8017-CB4F-B41A-AEC3EB19C8D9}"/>
              </a:ext>
            </a:extLst>
          </p:cNvPr>
          <p:cNvSpPr txBox="1"/>
          <p:nvPr/>
        </p:nvSpPr>
        <p:spPr>
          <a:xfrm>
            <a:off x="2271885" y="2244262"/>
            <a:ext cx="9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61E5D-B414-3942-811D-178DBA69A4DC}"/>
              </a:ext>
            </a:extLst>
          </p:cNvPr>
          <p:cNvSpPr txBox="1"/>
          <p:nvPr/>
        </p:nvSpPr>
        <p:spPr>
          <a:xfrm>
            <a:off x="5611091" y="2020872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</a:t>
            </a:r>
            <a:r>
              <a:rPr lang="en-US" baseline="-25000" dirty="0"/>
              <a:t>2</a:t>
            </a:r>
            <a:r>
              <a:rPr lang="en-US" dirty="0"/>
              <a:t>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B8D6-36DB-A043-8A64-2D0D65F783E2}"/>
              </a:ext>
            </a:extLst>
          </p:cNvPr>
          <p:cNvSpPr txBox="1"/>
          <p:nvPr/>
        </p:nvSpPr>
        <p:spPr>
          <a:xfrm>
            <a:off x="9431809" y="2299474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67A401-AC6D-6541-B859-22EFC48EA0B0}"/>
              </a:ext>
            </a:extLst>
          </p:cNvPr>
          <p:cNvCxnSpPr>
            <a:cxnSpLocks/>
          </p:cNvCxnSpPr>
          <p:nvPr/>
        </p:nvCxnSpPr>
        <p:spPr>
          <a:xfrm flipH="1">
            <a:off x="2895143" y="3229824"/>
            <a:ext cx="6426679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D31DFD-4796-424C-AD1E-69D77BDB5FE1}"/>
              </a:ext>
            </a:extLst>
          </p:cNvPr>
          <p:cNvSpPr txBox="1"/>
          <p:nvPr/>
        </p:nvSpPr>
        <p:spPr>
          <a:xfrm>
            <a:off x="1305334" y="2906658"/>
            <a:ext cx="158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 deciphers &amp; responds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AF1D0-32DA-9E4E-B8AD-500398C0E287}"/>
              </a:ext>
            </a:extLst>
          </p:cNvPr>
          <p:cNvSpPr txBox="1"/>
          <p:nvPr/>
        </p:nvSpPr>
        <p:spPr>
          <a:xfrm>
            <a:off x="5465617" y="2784809"/>
            <a:ext cx="1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</a:t>
            </a:r>
            <a:r>
              <a:rPr lang="en-US" baseline="-25000" dirty="0"/>
              <a:t>2</a:t>
            </a:r>
            <a:r>
              <a:rPr lang="en-US" dirty="0"/>
              <a:t>-1}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FC6F7-3519-904E-B53E-C7A8176ABD5E}"/>
              </a:ext>
            </a:extLst>
          </p:cNvPr>
          <p:cNvSpPr txBox="1"/>
          <p:nvPr/>
        </p:nvSpPr>
        <p:spPr>
          <a:xfrm>
            <a:off x="9431808" y="2969475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C3B293-53C9-4344-A5E5-49A92539CAC7}"/>
              </a:ext>
            </a:extLst>
          </p:cNvPr>
          <p:cNvCxnSpPr>
            <a:cxnSpLocks/>
          </p:cNvCxnSpPr>
          <p:nvPr/>
        </p:nvCxnSpPr>
        <p:spPr>
          <a:xfrm flipH="1">
            <a:off x="2895143" y="4189415"/>
            <a:ext cx="6426679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AEFEE8-B698-C544-9641-C600BC4FC1D9}"/>
              </a:ext>
            </a:extLst>
          </p:cNvPr>
          <p:cNvSpPr txBox="1"/>
          <p:nvPr/>
        </p:nvSpPr>
        <p:spPr>
          <a:xfrm>
            <a:off x="1926828" y="3853008"/>
            <a:ext cx="7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736B9-ADBB-104D-8A30-C13CCF974A72}"/>
              </a:ext>
            </a:extLst>
          </p:cNvPr>
          <p:cNvSpPr txBox="1"/>
          <p:nvPr/>
        </p:nvSpPr>
        <p:spPr>
          <a:xfrm>
            <a:off x="2895143" y="3543084"/>
            <a:ext cx="61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{Charge </a:t>
            </a:r>
            <a:r>
              <a:rPr lang="en-US" dirty="0"/>
              <a:t>an iPhone X to my credit card 12345678 and have it delivered to my house}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1A5D5-ED9A-254C-B78B-7FA8FA542274}"/>
              </a:ext>
            </a:extLst>
          </p:cNvPr>
          <p:cNvSpPr txBox="1"/>
          <p:nvPr/>
        </p:nvSpPr>
        <p:spPr>
          <a:xfrm>
            <a:off x="9431808" y="3929066"/>
            <a:ext cx="5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65834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2018-09-27T03:26:58Z</dcterms:created>
  <dcterms:modified xsi:type="dcterms:W3CDTF">2018-09-27T03:50:41Z</dcterms:modified>
</cp:coreProperties>
</file>