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8580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/>
    <p:restoredTop sz="94651"/>
  </p:normalViewPr>
  <p:slideViewPr>
    <p:cSldViewPr snapToGrid="0" snapToObjects="1">
      <p:cViewPr>
        <p:scale>
          <a:sx n="105" d="100"/>
          <a:sy n="105" d="100"/>
        </p:scale>
        <p:origin x="264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21660"/>
            <a:ext cx="5829300" cy="30242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62581"/>
            <a:ext cx="5143500" cy="20972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2492"/>
            <a:ext cx="147875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2492"/>
            <a:ext cx="435054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65670"/>
            <a:ext cx="5915025" cy="361346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813322"/>
            <a:ext cx="5915025" cy="19002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2494"/>
            <a:ext cx="591502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29473"/>
            <a:ext cx="2901255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73095"/>
            <a:ext cx="2901255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29473"/>
            <a:ext cx="2915543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73095"/>
            <a:ext cx="2915543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50740"/>
            <a:ext cx="3471863" cy="61732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50740"/>
            <a:ext cx="3471863" cy="617325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2494"/>
            <a:ext cx="591502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12458"/>
            <a:ext cx="591502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740-653F-604F-9A27-79C9A61C364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51378"/>
            <a:ext cx="231457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102F-B824-9943-88CD-46BED2F5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2B440-5A7F-3C44-A06C-F250DFDFF08C}"/>
              </a:ext>
            </a:extLst>
          </p:cNvPr>
          <p:cNvSpPr txBox="1"/>
          <p:nvPr/>
        </p:nvSpPr>
        <p:spPr>
          <a:xfrm>
            <a:off x="817480" y="0"/>
            <a:ext cx="51144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L</a:t>
            </a:r>
            <a:r>
              <a:rPr lang="en-US" sz="3199" baseline="-250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9F4B3-F517-A842-8070-B7DD0499F169}"/>
              </a:ext>
            </a:extLst>
          </p:cNvPr>
          <p:cNvCxnSpPr>
            <a:cxnSpLocks/>
          </p:cNvCxnSpPr>
          <p:nvPr/>
        </p:nvCxnSpPr>
        <p:spPr>
          <a:xfrm>
            <a:off x="1048512" y="697316"/>
            <a:ext cx="0" cy="250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EAFAE9-5673-EB4D-8DC5-99EC4001F397}"/>
              </a:ext>
            </a:extLst>
          </p:cNvPr>
          <p:cNvCxnSpPr>
            <a:cxnSpLocks/>
          </p:cNvCxnSpPr>
          <p:nvPr/>
        </p:nvCxnSpPr>
        <p:spPr>
          <a:xfrm>
            <a:off x="5455920" y="697312"/>
            <a:ext cx="0" cy="10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656B95-A935-3243-AA4A-CD09E14651EC}"/>
              </a:ext>
            </a:extLst>
          </p:cNvPr>
          <p:cNvSpPr txBox="1"/>
          <p:nvPr/>
        </p:nvSpPr>
        <p:spPr>
          <a:xfrm>
            <a:off x="5157217" y="0"/>
            <a:ext cx="59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5791C3-FCAA-D64E-8C29-90C9EE2E40E4}"/>
              </a:ext>
            </a:extLst>
          </p:cNvPr>
          <p:cNvCxnSpPr>
            <a:cxnSpLocks/>
          </p:cNvCxnSpPr>
          <p:nvPr/>
        </p:nvCxnSpPr>
        <p:spPr>
          <a:xfrm>
            <a:off x="4933756" y="1986492"/>
            <a:ext cx="359097" cy="20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A72B8-23CE-8D45-92E0-D32DC385D6E8}"/>
              </a:ext>
            </a:extLst>
          </p:cNvPr>
          <p:cNvCxnSpPr>
            <a:cxnSpLocks/>
          </p:cNvCxnSpPr>
          <p:nvPr/>
        </p:nvCxnSpPr>
        <p:spPr>
          <a:xfrm flipV="1">
            <a:off x="4689350" y="2167772"/>
            <a:ext cx="8001" cy="4537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7518AA-4AAE-1949-961C-BE2E9F6D5657}"/>
              </a:ext>
            </a:extLst>
          </p:cNvPr>
          <p:cNvCxnSpPr>
            <a:cxnSpLocks/>
          </p:cNvCxnSpPr>
          <p:nvPr/>
        </p:nvCxnSpPr>
        <p:spPr>
          <a:xfrm>
            <a:off x="4718303" y="1401840"/>
            <a:ext cx="0" cy="3410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C5A03A-9276-1E47-9876-296AEDC3E22B}"/>
              </a:ext>
            </a:extLst>
          </p:cNvPr>
          <p:cNvCxnSpPr>
            <a:cxnSpLocks/>
          </p:cNvCxnSpPr>
          <p:nvPr/>
        </p:nvCxnSpPr>
        <p:spPr>
          <a:xfrm>
            <a:off x="3817257" y="1354859"/>
            <a:ext cx="880094" cy="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4E65E-C47D-1A4D-B471-81C678ACBC0D}"/>
              </a:ext>
            </a:extLst>
          </p:cNvPr>
          <p:cNvCxnSpPr>
            <a:cxnSpLocks/>
          </p:cNvCxnSpPr>
          <p:nvPr/>
        </p:nvCxnSpPr>
        <p:spPr>
          <a:xfrm flipH="1">
            <a:off x="3921252" y="2608406"/>
            <a:ext cx="874776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0B3CCB-4FC4-4E41-BDF9-822135D54F68}"/>
              </a:ext>
            </a:extLst>
          </p:cNvPr>
          <p:cNvSpPr txBox="1"/>
          <p:nvPr/>
        </p:nvSpPr>
        <p:spPr>
          <a:xfrm>
            <a:off x="2173624" y="2418960"/>
            <a:ext cx="6736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&lt;&lt;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2DDC2-8A87-AF47-B57C-15D98757D6E0}"/>
              </a:ext>
            </a:extLst>
          </p:cNvPr>
          <p:cNvSpPr txBox="1"/>
          <p:nvPr/>
        </p:nvSpPr>
        <p:spPr>
          <a:xfrm>
            <a:off x="2289169" y="1208103"/>
            <a:ext cx="6286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&gt;&gt; 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C2728A-0054-8C41-8E3C-E725754E3408}"/>
              </a:ext>
            </a:extLst>
          </p:cNvPr>
          <p:cNvCxnSpPr>
            <a:cxnSpLocks/>
          </p:cNvCxnSpPr>
          <p:nvPr/>
        </p:nvCxnSpPr>
        <p:spPr>
          <a:xfrm>
            <a:off x="2926940" y="1401840"/>
            <a:ext cx="549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C8602-C96B-7646-B90E-5B28872E9A82}"/>
              </a:ext>
            </a:extLst>
          </p:cNvPr>
          <p:cNvCxnSpPr>
            <a:cxnSpLocks/>
          </p:cNvCxnSpPr>
          <p:nvPr/>
        </p:nvCxnSpPr>
        <p:spPr>
          <a:xfrm flipH="1">
            <a:off x="2926940" y="2607971"/>
            <a:ext cx="593502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9B83C3-E32A-5E43-866C-636BD8E47792}"/>
              </a:ext>
            </a:extLst>
          </p:cNvPr>
          <p:cNvSpPr txBox="1"/>
          <p:nvPr/>
        </p:nvSpPr>
        <p:spPr>
          <a:xfrm>
            <a:off x="3483880" y="2423305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AC17DD-FBDB-7E4D-AC7E-E077CA41C6F2}"/>
              </a:ext>
            </a:extLst>
          </p:cNvPr>
          <p:cNvSpPr txBox="1"/>
          <p:nvPr/>
        </p:nvSpPr>
        <p:spPr>
          <a:xfrm>
            <a:off x="3483878" y="1195535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94B8B8-BA69-D546-B7C5-5A95DC960265}"/>
              </a:ext>
            </a:extLst>
          </p:cNvPr>
          <p:cNvSpPr txBox="1"/>
          <p:nvPr/>
        </p:nvSpPr>
        <p:spPr>
          <a:xfrm>
            <a:off x="2441227" y="1853338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196649-9DC3-2F46-AB95-ABE33551269A}"/>
              </a:ext>
            </a:extLst>
          </p:cNvPr>
          <p:cNvSpPr txBox="1"/>
          <p:nvPr/>
        </p:nvSpPr>
        <p:spPr>
          <a:xfrm>
            <a:off x="5355336" y="1804209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5954E5-553D-1E4A-AD79-52C078708B91}"/>
              </a:ext>
            </a:extLst>
          </p:cNvPr>
          <p:cNvCxnSpPr>
            <a:cxnSpLocks/>
          </p:cNvCxnSpPr>
          <p:nvPr/>
        </p:nvCxnSpPr>
        <p:spPr>
          <a:xfrm>
            <a:off x="3605435" y="814426"/>
            <a:ext cx="0" cy="3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D634DC-7A08-444F-87CC-0E19D32D5D87}"/>
              </a:ext>
            </a:extLst>
          </p:cNvPr>
          <p:cNvSpPr txBox="1"/>
          <p:nvPr/>
        </p:nvSpPr>
        <p:spPr>
          <a:xfrm>
            <a:off x="3416446" y="514094"/>
            <a:ext cx="4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7077D8-30CE-9A4D-8B62-A998D3CECF0F}"/>
              </a:ext>
            </a:extLst>
          </p:cNvPr>
          <p:cNvSpPr txBox="1"/>
          <p:nvPr/>
        </p:nvSpPr>
        <p:spPr>
          <a:xfrm>
            <a:off x="2648838" y="1656991"/>
            <a:ext cx="49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𝛿</a:t>
            </a:r>
            <a:r>
              <a:rPr lang="en-US" sz="2000" baseline="-25000" dirty="0"/>
              <a:t>2</a:t>
            </a:r>
            <a:endParaRPr lang="en-US" sz="32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3C0A82-A740-F941-90BA-7CDC8E4A3A13}"/>
              </a:ext>
            </a:extLst>
          </p:cNvPr>
          <p:cNvSpPr txBox="1"/>
          <p:nvPr/>
        </p:nvSpPr>
        <p:spPr>
          <a:xfrm>
            <a:off x="3520441" y="2938640"/>
            <a:ext cx="4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BC71DD-19BB-1141-9E3E-9E5AAD416E9E}"/>
              </a:ext>
            </a:extLst>
          </p:cNvPr>
          <p:cNvCxnSpPr>
            <a:cxnSpLocks/>
          </p:cNvCxnSpPr>
          <p:nvPr/>
        </p:nvCxnSpPr>
        <p:spPr>
          <a:xfrm flipV="1">
            <a:off x="3749054" y="2776309"/>
            <a:ext cx="0" cy="3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DC123A-CF66-CE49-9170-763A46ACC233}"/>
              </a:ext>
            </a:extLst>
          </p:cNvPr>
          <p:cNvCxnSpPr>
            <a:cxnSpLocks/>
          </p:cNvCxnSpPr>
          <p:nvPr/>
        </p:nvCxnSpPr>
        <p:spPr>
          <a:xfrm>
            <a:off x="1804418" y="2034702"/>
            <a:ext cx="61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071FCF-138F-AD4D-BF93-9AADD4C3FCC2}"/>
              </a:ext>
            </a:extLst>
          </p:cNvPr>
          <p:cNvCxnSpPr>
            <a:cxnSpLocks/>
          </p:cNvCxnSpPr>
          <p:nvPr/>
        </p:nvCxnSpPr>
        <p:spPr>
          <a:xfrm>
            <a:off x="1073204" y="2034701"/>
            <a:ext cx="71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27EAA7-EF1B-AF4A-AFBD-1E378DF408BD}"/>
              </a:ext>
            </a:extLst>
          </p:cNvPr>
          <p:cNvCxnSpPr>
            <a:cxnSpLocks/>
          </p:cNvCxnSpPr>
          <p:nvPr/>
        </p:nvCxnSpPr>
        <p:spPr>
          <a:xfrm flipV="1">
            <a:off x="1739837" y="1415428"/>
            <a:ext cx="11395" cy="56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FB3881-6E12-5A45-98FB-3D9F8CC601FE}"/>
              </a:ext>
            </a:extLst>
          </p:cNvPr>
          <p:cNvCxnSpPr>
            <a:cxnSpLocks/>
          </p:cNvCxnSpPr>
          <p:nvPr/>
        </p:nvCxnSpPr>
        <p:spPr>
          <a:xfrm>
            <a:off x="1751232" y="2542284"/>
            <a:ext cx="35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B91C6A-BBBC-2249-96C1-C7D75F2CB46D}"/>
              </a:ext>
            </a:extLst>
          </p:cNvPr>
          <p:cNvCxnSpPr>
            <a:cxnSpLocks/>
          </p:cNvCxnSpPr>
          <p:nvPr/>
        </p:nvCxnSpPr>
        <p:spPr>
          <a:xfrm flipH="1">
            <a:off x="1739837" y="2047636"/>
            <a:ext cx="1" cy="49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DAED331-7C36-4D41-A283-D7A38F808AF3}"/>
              </a:ext>
            </a:extLst>
          </p:cNvPr>
          <p:cNvSpPr/>
          <p:nvPr/>
        </p:nvSpPr>
        <p:spPr>
          <a:xfrm>
            <a:off x="4534283" y="1792528"/>
            <a:ext cx="326136" cy="34494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E3CFA2-4969-074D-AD29-FA1085B93902}"/>
              </a:ext>
            </a:extLst>
          </p:cNvPr>
          <p:cNvCxnSpPr>
            <a:cxnSpLocks/>
          </p:cNvCxnSpPr>
          <p:nvPr/>
        </p:nvCxnSpPr>
        <p:spPr>
          <a:xfrm>
            <a:off x="1053976" y="3232326"/>
            <a:ext cx="4199893" cy="83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593A21B-2395-7C4C-BE6F-7E4F3B7101A7}"/>
              </a:ext>
            </a:extLst>
          </p:cNvPr>
          <p:cNvSpPr txBox="1"/>
          <p:nvPr/>
        </p:nvSpPr>
        <p:spPr>
          <a:xfrm>
            <a:off x="5260849" y="3740174"/>
            <a:ext cx="59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-25000" dirty="0"/>
              <a:t>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A3A153-57A4-F542-A483-A194632D8493}"/>
              </a:ext>
            </a:extLst>
          </p:cNvPr>
          <p:cNvCxnSpPr>
            <a:cxnSpLocks/>
          </p:cNvCxnSpPr>
          <p:nvPr/>
        </p:nvCxnSpPr>
        <p:spPr>
          <a:xfrm flipH="1">
            <a:off x="1179576" y="3379374"/>
            <a:ext cx="4276344" cy="57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B2538AF-8986-574D-8703-F9E40DB0671E}"/>
              </a:ext>
            </a:extLst>
          </p:cNvPr>
          <p:cNvSpPr txBox="1"/>
          <p:nvPr/>
        </p:nvSpPr>
        <p:spPr>
          <a:xfrm>
            <a:off x="851917" y="3700575"/>
            <a:ext cx="51144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L</a:t>
            </a:r>
            <a:r>
              <a:rPr lang="en-US" sz="3199" baseline="-25000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3C6F8B-048D-8F43-A521-C6DA1FD6A691}"/>
              </a:ext>
            </a:extLst>
          </p:cNvPr>
          <p:cNvSpPr txBox="1"/>
          <p:nvPr/>
        </p:nvSpPr>
        <p:spPr>
          <a:xfrm rot="5400000">
            <a:off x="5723382" y="487123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2E3156-21DB-2F40-BF94-B1FC3AA262CF}"/>
              </a:ext>
            </a:extLst>
          </p:cNvPr>
          <p:cNvSpPr txBox="1"/>
          <p:nvPr/>
        </p:nvSpPr>
        <p:spPr>
          <a:xfrm rot="5400000">
            <a:off x="5685542" y="177690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93476D4-E48A-1442-AADB-337B20CF4807}"/>
              </a:ext>
            </a:extLst>
          </p:cNvPr>
          <p:cNvCxnSpPr>
            <a:cxnSpLocks/>
          </p:cNvCxnSpPr>
          <p:nvPr/>
        </p:nvCxnSpPr>
        <p:spPr>
          <a:xfrm>
            <a:off x="5455920" y="2186520"/>
            <a:ext cx="0" cy="11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D31F7F5-EB88-424C-BF7C-885598E4F267}"/>
              </a:ext>
            </a:extLst>
          </p:cNvPr>
          <p:cNvCxnSpPr>
            <a:cxnSpLocks/>
          </p:cNvCxnSpPr>
          <p:nvPr/>
        </p:nvCxnSpPr>
        <p:spPr>
          <a:xfrm flipV="1">
            <a:off x="1761009" y="1406962"/>
            <a:ext cx="523290" cy="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86997F4-26E5-4B4E-9C22-31AFE0650DE6}"/>
              </a:ext>
            </a:extLst>
          </p:cNvPr>
          <p:cNvCxnSpPr>
            <a:cxnSpLocks/>
          </p:cNvCxnSpPr>
          <p:nvPr/>
        </p:nvCxnSpPr>
        <p:spPr>
          <a:xfrm flipV="1">
            <a:off x="2759900" y="2034701"/>
            <a:ext cx="1677988" cy="1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85435E7-3C79-7B4F-B1D4-48D6248E4753}"/>
              </a:ext>
            </a:extLst>
          </p:cNvPr>
          <p:cNvCxnSpPr>
            <a:cxnSpLocks/>
          </p:cNvCxnSpPr>
          <p:nvPr/>
        </p:nvCxnSpPr>
        <p:spPr>
          <a:xfrm>
            <a:off x="1036320" y="4297962"/>
            <a:ext cx="0" cy="250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F52521-3460-A243-A997-72F86DB24761}"/>
              </a:ext>
            </a:extLst>
          </p:cNvPr>
          <p:cNvCxnSpPr>
            <a:cxnSpLocks/>
          </p:cNvCxnSpPr>
          <p:nvPr/>
        </p:nvCxnSpPr>
        <p:spPr>
          <a:xfrm>
            <a:off x="5443728" y="4297958"/>
            <a:ext cx="0" cy="10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DBE9C4-9A2E-B147-BB5D-83C074507E15}"/>
              </a:ext>
            </a:extLst>
          </p:cNvPr>
          <p:cNvCxnSpPr>
            <a:cxnSpLocks/>
          </p:cNvCxnSpPr>
          <p:nvPr/>
        </p:nvCxnSpPr>
        <p:spPr>
          <a:xfrm>
            <a:off x="4921564" y="5587138"/>
            <a:ext cx="359097" cy="20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65033AD-5E4F-194A-A83C-2B7D34CABC51}"/>
              </a:ext>
            </a:extLst>
          </p:cNvPr>
          <p:cNvCxnSpPr>
            <a:cxnSpLocks/>
          </p:cNvCxnSpPr>
          <p:nvPr/>
        </p:nvCxnSpPr>
        <p:spPr>
          <a:xfrm flipV="1">
            <a:off x="4677158" y="5768418"/>
            <a:ext cx="8001" cy="4537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9072CD0-4CE9-834F-88D7-DEFE421066A4}"/>
              </a:ext>
            </a:extLst>
          </p:cNvPr>
          <p:cNvCxnSpPr>
            <a:cxnSpLocks/>
          </p:cNvCxnSpPr>
          <p:nvPr/>
        </p:nvCxnSpPr>
        <p:spPr>
          <a:xfrm>
            <a:off x="4706111" y="5002486"/>
            <a:ext cx="0" cy="3410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740562C-97C7-BB4A-BD8D-1DB1C1D5B1B7}"/>
              </a:ext>
            </a:extLst>
          </p:cNvPr>
          <p:cNvCxnSpPr>
            <a:cxnSpLocks/>
          </p:cNvCxnSpPr>
          <p:nvPr/>
        </p:nvCxnSpPr>
        <p:spPr>
          <a:xfrm>
            <a:off x="3805065" y="4955505"/>
            <a:ext cx="880094" cy="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C02A113-22B0-5B46-96AC-C7EA88E9E39F}"/>
              </a:ext>
            </a:extLst>
          </p:cNvPr>
          <p:cNvCxnSpPr>
            <a:cxnSpLocks/>
          </p:cNvCxnSpPr>
          <p:nvPr/>
        </p:nvCxnSpPr>
        <p:spPr>
          <a:xfrm flipH="1">
            <a:off x="3909060" y="6209052"/>
            <a:ext cx="874776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7629E37-EB92-4240-A87F-F56C454B664E}"/>
              </a:ext>
            </a:extLst>
          </p:cNvPr>
          <p:cNvSpPr txBox="1"/>
          <p:nvPr/>
        </p:nvSpPr>
        <p:spPr>
          <a:xfrm>
            <a:off x="2161432" y="6019606"/>
            <a:ext cx="6736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&lt;&lt; 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B22CC16-0ABD-5E47-867B-D0025D28A5BD}"/>
              </a:ext>
            </a:extLst>
          </p:cNvPr>
          <p:cNvSpPr txBox="1"/>
          <p:nvPr/>
        </p:nvSpPr>
        <p:spPr>
          <a:xfrm>
            <a:off x="2276977" y="4808749"/>
            <a:ext cx="6286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&gt;&gt; 5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409ECB9-EAFA-AE41-AE89-BC54C63890D6}"/>
              </a:ext>
            </a:extLst>
          </p:cNvPr>
          <p:cNvCxnSpPr>
            <a:cxnSpLocks/>
          </p:cNvCxnSpPr>
          <p:nvPr/>
        </p:nvCxnSpPr>
        <p:spPr>
          <a:xfrm>
            <a:off x="2914748" y="5002486"/>
            <a:ext cx="549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22CB570-F93D-F54A-BC6E-51A943B07FB1}"/>
              </a:ext>
            </a:extLst>
          </p:cNvPr>
          <p:cNvCxnSpPr>
            <a:cxnSpLocks/>
          </p:cNvCxnSpPr>
          <p:nvPr/>
        </p:nvCxnSpPr>
        <p:spPr>
          <a:xfrm flipH="1">
            <a:off x="2914748" y="6208617"/>
            <a:ext cx="593502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56DABD8-E3F5-FF4A-981C-7F89585CBAD7}"/>
              </a:ext>
            </a:extLst>
          </p:cNvPr>
          <p:cNvSpPr txBox="1"/>
          <p:nvPr/>
        </p:nvSpPr>
        <p:spPr>
          <a:xfrm>
            <a:off x="3471688" y="6023951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3EBD3CB-1709-CF47-95C3-07A4B5F6E3FE}"/>
              </a:ext>
            </a:extLst>
          </p:cNvPr>
          <p:cNvSpPr txBox="1"/>
          <p:nvPr/>
        </p:nvSpPr>
        <p:spPr>
          <a:xfrm>
            <a:off x="3471686" y="4796181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0F55099-3DDE-F344-943B-9F4A9447AE14}"/>
              </a:ext>
            </a:extLst>
          </p:cNvPr>
          <p:cNvSpPr txBox="1"/>
          <p:nvPr/>
        </p:nvSpPr>
        <p:spPr>
          <a:xfrm>
            <a:off x="2429035" y="5453984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1BD5AF6-3112-2B45-82C1-F2C67E7C7582}"/>
              </a:ext>
            </a:extLst>
          </p:cNvPr>
          <p:cNvSpPr txBox="1"/>
          <p:nvPr/>
        </p:nvSpPr>
        <p:spPr>
          <a:xfrm>
            <a:off x="5343144" y="5404855"/>
            <a:ext cx="265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073CBCF-C0E1-EB42-8B3C-E49A7DA1CDD8}"/>
              </a:ext>
            </a:extLst>
          </p:cNvPr>
          <p:cNvCxnSpPr>
            <a:cxnSpLocks/>
          </p:cNvCxnSpPr>
          <p:nvPr/>
        </p:nvCxnSpPr>
        <p:spPr>
          <a:xfrm>
            <a:off x="3593243" y="4415072"/>
            <a:ext cx="0" cy="3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A159ADF-C6A8-2A46-B8A3-7A441C9D9018}"/>
              </a:ext>
            </a:extLst>
          </p:cNvPr>
          <p:cNvSpPr txBox="1"/>
          <p:nvPr/>
        </p:nvSpPr>
        <p:spPr>
          <a:xfrm>
            <a:off x="3404254" y="4114740"/>
            <a:ext cx="4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CE64CC4-2991-DD48-945C-7302DB6AF626}"/>
              </a:ext>
            </a:extLst>
          </p:cNvPr>
          <p:cNvSpPr txBox="1"/>
          <p:nvPr/>
        </p:nvSpPr>
        <p:spPr>
          <a:xfrm>
            <a:off x="2636646" y="5257637"/>
            <a:ext cx="49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𝛿</a:t>
            </a:r>
            <a:r>
              <a:rPr lang="en-US" sz="2000" baseline="-25000" dirty="0"/>
              <a:t>1</a:t>
            </a:r>
            <a:endParaRPr lang="en-US" sz="3200" baseline="-25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FE14B1F-6819-A741-A079-7EDB4191274C}"/>
              </a:ext>
            </a:extLst>
          </p:cNvPr>
          <p:cNvSpPr txBox="1"/>
          <p:nvPr/>
        </p:nvSpPr>
        <p:spPr>
          <a:xfrm>
            <a:off x="3508249" y="6539286"/>
            <a:ext cx="4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0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1D082789-5330-D040-BB0A-0786B6CC1FC8}"/>
              </a:ext>
            </a:extLst>
          </p:cNvPr>
          <p:cNvCxnSpPr>
            <a:cxnSpLocks/>
          </p:cNvCxnSpPr>
          <p:nvPr/>
        </p:nvCxnSpPr>
        <p:spPr>
          <a:xfrm flipV="1">
            <a:off x="3736862" y="6376955"/>
            <a:ext cx="0" cy="3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DD51FC9-381E-9340-B91E-031D17E5C9D9}"/>
              </a:ext>
            </a:extLst>
          </p:cNvPr>
          <p:cNvCxnSpPr>
            <a:cxnSpLocks/>
          </p:cNvCxnSpPr>
          <p:nvPr/>
        </p:nvCxnSpPr>
        <p:spPr>
          <a:xfrm>
            <a:off x="1792226" y="5635348"/>
            <a:ext cx="61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2A6DB2D-9D9A-CF44-A34B-B84B6EE02E0A}"/>
              </a:ext>
            </a:extLst>
          </p:cNvPr>
          <p:cNvCxnSpPr>
            <a:cxnSpLocks/>
          </p:cNvCxnSpPr>
          <p:nvPr/>
        </p:nvCxnSpPr>
        <p:spPr>
          <a:xfrm>
            <a:off x="1061012" y="5635347"/>
            <a:ext cx="71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C2134A-823C-6A4C-BDE0-509591142C35}"/>
              </a:ext>
            </a:extLst>
          </p:cNvPr>
          <p:cNvCxnSpPr>
            <a:cxnSpLocks/>
          </p:cNvCxnSpPr>
          <p:nvPr/>
        </p:nvCxnSpPr>
        <p:spPr>
          <a:xfrm flipV="1">
            <a:off x="1727645" y="5016074"/>
            <a:ext cx="11395" cy="56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104E6C-80AC-C440-8D52-11AB4F158FB5}"/>
              </a:ext>
            </a:extLst>
          </p:cNvPr>
          <p:cNvCxnSpPr>
            <a:cxnSpLocks/>
          </p:cNvCxnSpPr>
          <p:nvPr/>
        </p:nvCxnSpPr>
        <p:spPr>
          <a:xfrm>
            <a:off x="1739040" y="6142930"/>
            <a:ext cx="35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43A6D6E-0704-9D49-AA7B-5D88EE848AF4}"/>
              </a:ext>
            </a:extLst>
          </p:cNvPr>
          <p:cNvCxnSpPr>
            <a:cxnSpLocks/>
          </p:cNvCxnSpPr>
          <p:nvPr/>
        </p:nvCxnSpPr>
        <p:spPr>
          <a:xfrm flipH="1">
            <a:off x="1727645" y="5648282"/>
            <a:ext cx="1" cy="49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0900B7D9-BC03-BF4C-A2E5-42C477879D95}"/>
              </a:ext>
            </a:extLst>
          </p:cNvPr>
          <p:cNvSpPr/>
          <p:nvPr/>
        </p:nvSpPr>
        <p:spPr>
          <a:xfrm>
            <a:off x="4522091" y="5393174"/>
            <a:ext cx="326136" cy="34494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86683BA-3525-A948-BC19-C3CDBD32A46D}"/>
              </a:ext>
            </a:extLst>
          </p:cNvPr>
          <p:cNvCxnSpPr>
            <a:cxnSpLocks/>
          </p:cNvCxnSpPr>
          <p:nvPr/>
        </p:nvCxnSpPr>
        <p:spPr>
          <a:xfrm>
            <a:off x="1041784" y="6832972"/>
            <a:ext cx="4199893" cy="83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BF709F9-BAF7-4341-A09D-708E4D13A3EC}"/>
              </a:ext>
            </a:extLst>
          </p:cNvPr>
          <p:cNvCxnSpPr>
            <a:cxnSpLocks/>
          </p:cNvCxnSpPr>
          <p:nvPr/>
        </p:nvCxnSpPr>
        <p:spPr>
          <a:xfrm flipH="1">
            <a:off x="1167384" y="6980020"/>
            <a:ext cx="4276344" cy="57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CF7FA06-B928-4546-BD7E-508E3B2CAF36}"/>
              </a:ext>
            </a:extLst>
          </p:cNvPr>
          <p:cNvSpPr txBox="1"/>
          <p:nvPr/>
        </p:nvSpPr>
        <p:spPr>
          <a:xfrm>
            <a:off x="839725" y="7301221"/>
            <a:ext cx="51144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L</a:t>
            </a:r>
            <a:r>
              <a:rPr lang="en-US" sz="3199" baseline="-25000" dirty="0"/>
              <a:t>0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3B71A07-675B-0B41-B0EB-7AD047F9B741}"/>
              </a:ext>
            </a:extLst>
          </p:cNvPr>
          <p:cNvCxnSpPr>
            <a:cxnSpLocks/>
          </p:cNvCxnSpPr>
          <p:nvPr/>
        </p:nvCxnSpPr>
        <p:spPr>
          <a:xfrm>
            <a:off x="5443728" y="5787166"/>
            <a:ext cx="0" cy="11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045245B-7C8C-D744-B40E-CB8269B13118}"/>
              </a:ext>
            </a:extLst>
          </p:cNvPr>
          <p:cNvCxnSpPr>
            <a:cxnSpLocks/>
          </p:cNvCxnSpPr>
          <p:nvPr/>
        </p:nvCxnSpPr>
        <p:spPr>
          <a:xfrm flipV="1">
            <a:off x="1748817" y="5007608"/>
            <a:ext cx="523290" cy="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8BC9FF2-D108-3943-8622-5D33EFF88D8E}"/>
              </a:ext>
            </a:extLst>
          </p:cNvPr>
          <p:cNvCxnSpPr>
            <a:cxnSpLocks/>
          </p:cNvCxnSpPr>
          <p:nvPr/>
        </p:nvCxnSpPr>
        <p:spPr>
          <a:xfrm flipV="1">
            <a:off x="2747708" y="5635347"/>
            <a:ext cx="1677988" cy="1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4E2141-E66C-B24F-8E86-E1399297CD9C}"/>
              </a:ext>
            </a:extLst>
          </p:cNvPr>
          <p:cNvSpPr txBox="1"/>
          <p:nvPr/>
        </p:nvSpPr>
        <p:spPr>
          <a:xfrm>
            <a:off x="5241677" y="7388082"/>
            <a:ext cx="59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8038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2018-09-14T01:51:20Z</cp:lastPrinted>
  <dcterms:created xsi:type="dcterms:W3CDTF">2018-09-14T01:09:42Z</dcterms:created>
  <dcterms:modified xsi:type="dcterms:W3CDTF">2018-09-14T01:52:42Z</dcterms:modified>
</cp:coreProperties>
</file>