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perture" charset="1" panose="00000000000000000000"/>
      <p:regular r:id="rId10"/>
    </p:embeddedFont>
    <p:embeddedFont>
      <p:font typeface="Contrail One" charset="1" panose="02000000000000000000"/>
      <p:regular r:id="rId11"/>
    </p:embeddedFont>
    <p:embeddedFont>
      <p:font typeface="Neue Machina UltraBold" charset="1" panose="000009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51035"/>
            <a:ext cx="13189200" cy="4784929"/>
            <a:chOff x="0" y="0"/>
            <a:chExt cx="3786529" cy="1373720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3738269" cy="1325460"/>
            </a:xfrm>
            <a:custGeom>
              <a:avLst/>
              <a:gdLst/>
              <a:ahLst/>
              <a:cxnLst/>
              <a:rect r="r" b="b" t="t" l="l"/>
              <a:pathLst>
                <a:path h="1325460" w="3738269">
                  <a:moveTo>
                    <a:pt x="0" y="0"/>
                  </a:moveTo>
                  <a:lnTo>
                    <a:pt x="3738269" y="0"/>
                  </a:lnTo>
                  <a:lnTo>
                    <a:pt x="3738269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E1425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3750969" cy="1338160"/>
            </a:xfrm>
            <a:custGeom>
              <a:avLst/>
              <a:gdLst/>
              <a:ahLst/>
              <a:cxnLst/>
              <a:rect r="r" b="b" t="t" l="l"/>
              <a:pathLst>
                <a:path h="1338160" w="3750969">
                  <a:moveTo>
                    <a:pt x="3750969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3750969" y="0"/>
                  </a:lnTo>
                  <a:lnTo>
                    <a:pt x="3750969" y="1338160"/>
                  </a:lnTo>
                  <a:close/>
                  <a:moveTo>
                    <a:pt x="12700" y="1325460"/>
                  </a:moveTo>
                  <a:lnTo>
                    <a:pt x="3738269" y="1325460"/>
                  </a:lnTo>
                  <a:lnTo>
                    <a:pt x="3738269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B63349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3738269" cy="1325460"/>
            </a:xfrm>
            <a:custGeom>
              <a:avLst/>
              <a:gdLst/>
              <a:ahLst/>
              <a:cxnLst/>
              <a:rect r="r" b="b" t="t" l="l"/>
              <a:pathLst>
                <a:path h="1325460" w="3738269">
                  <a:moveTo>
                    <a:pt x="0" y="0"/>
                  </a:moveTo>
                  <a:lnTo>
                    <a:pt x="3738269" y="0"/>
                  </a:lnTo>
                  <a:lnTo>
                    <a:pt x="3738269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6402" y="1028700"/>
            <a:ext cx="2835871" cy="51561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336402" y="3973301"/>
            <a:ext cx="12573796" cy="2340398"/>
            <a:chOff x="0" y="0"/>
            <a:chExt cx="16765062" cy="312053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725"/>
              <a:ext cx="16765062" cy="2085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999">
                  <a:solidFill>
                    <a:srgbClr val="BD0726"/>
                  </a:solidFill>
                  <a:latin typeface="Neue Machina UltraBold"/>
                </a:rPr>
                <a:t>League of bugs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08484"/>
              <a:ext cx="16765062" cy="912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  <a:r>
                <a:rPr lang="en-US" sz="4099">
                  <a:solidFill>
                    <a:srgbClr val="000000"/>
                  </a:solidFill>
                  <a:latin typeface="Contrail One"/>
                </a:rPr>
                <a:t>Um pouco sobre um jogo incrivel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29180" t="0" r="0" b="0"/>
          <a:stretch>
            <a:fillRect/>
          </a:stretch>
        </p:blipFill>
        <p:spPr>
          <a:xfrm flipH="false" flipV="false" rot="0">
            <a:off x="11579261" y="1028700"/>
            <a:ext cx="12519149" cy="8826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9284177" cy="7394326"/>
            <a:chOff x="0" y="0"/>
            <a:chExt cx="2665424" cy="2122860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2617164" cy="2074600"/>
            </a:xfrm>
            <a:custGeom>
              <a:avLst/>
              <a:gdLst/>
              <a:ahLst/>
              <a:cxnLst/>
              <a:rect r="r" b="b" t="t" l="l"/>
              <a:pathLst>
                <a:path h="2074600" w="2617164">
                  <a:moveTo>
                    <a:pt x="0" y="0"/>
                  </a:moveTo>
                  <a:lnTo>
                    <a:pt x="2617164" y="0"/>
                  </a:lnTo>
                  <a:lnTo>
                    <a:pt x="2617164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564B7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2629864" cy="2087300"/>
            </a:xfrm>
            <a:custGeom>
              <a:avLst/>
              <a:gdLst/>
              <a:ahLst/>
              <a:cxnLst/>
              <a:rect r="r" b="b" t="t" l="l"/>
              <a:pathLst>
                <a:path h="2087300" w="2629864">
                  <a:moveTo>
                    <a:pt x="2629864" y="2087300"/>
                  </a:moveTo>
                  <a:lnTo>
                    <a:pt x="0" y="2087300"/>
                  </a:lnTo>
                  <a:lnTo>
                    <a:pt x="0" y="0"/>
                  </a:lnTo>
                  <a:lnTo>
                    <a:pt x="2629864" y="0"/>
                  </a:lnTo>
                  <a:lnTo>
                    <a:pt x="2629864" y="2087300"/>
                  </a:lnTo>
                  <a:close/>
                  <a:moveTo>
                    <a:pt x="12700" y="2074600"/>
                  </a:moveTo>
                  <a:lnTo>
                    <a:pt x="2617164" y="2074600"/>
                  </a:lnTo>
                  <a:lnTo>
                    <a:pt x="2617164" y="12700"/>
                  </a:lnTo>
                  <a:lnTo>
                    <a:pt x="12700" y="12700"/>
                  </a:lnTo>
                  <a:lnTo>
                    <a:pt x="12700" y="2074600"/>
                  </a:lnTo>
                  <a:close/>
                </a:path>
              </a:pathLst>
            </a:custGeom>
            <a:solidFill>
              <a:srgbClr val="3E3950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2617164" cy="2074600"/>
            </a:xfrm>
            <a:custGeom>
              <a:avLst/>
              <a:gdLst/>
              <a:ahLst/>
              <a:cxnLst/>
              <a:rect r="r" b="b" t="t" l="l"/>
              <a:pathLst>
                <a:path h="2074600" w="2617164">
                  <a:moveTo>
                    <a:pt x="0" y="0"/>
                  </a:moveTo>
                  <a:lnTo>
                    <a:pt x="2617164" y="0"/>
                  </a:lnTo>
                  <a:lnTo>
                    <a:pt x="2617164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721380" y="1863974"/>
            <a:ext cx="6789436" cy="7394326"/>
            <a:chOff x="0" y="0"/>
            <a:chExt cx="1949201" cy="2122860"/>
          </a:xfrm>
        </p:grpSpPr>
        <p:sp>
          <p:nvSpPr>
            <p:cNvPr name="Freeform 7" id="7"/>
            <p:cNvSpPr/>
            <p:nvPr/>
          </p:nvSpPr>
          <p:spPr>
            <a:xfrm>
              <a:off x="41910" y="43180"/>
              <a:ext cx="1900941" cy="2074600"/>
            </a:xfrm>
            <a:custGeom>
              <a:avLst/>
              <a:gdLst/>
              <a:ahLst/>
              <a:cxnLst/>
              <a:rect r="r" b="b" t="t" l="l"/>
              <a:pathLst>
                <a:path h="2074600" w="1900941">
                  <a:moveTo>
                    <a:pt x="0" y="0"/>
                  </a:moveTo>
                  <a:lnTo>
                    <a:pt x="1900941" y="0"/>
                  </a:lnTo>
                  <a:lnTo>
                    <a:pt x="1900941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564B7D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35560" y="35560"/>
              <a:ext cx="1913641" cy="2087300"/>
            </a:xfrm>
            <a:custGeom>
              <a:avLst/>
              <a:gdLst/>
              <a:ahLst/>
              <a:cxnLst/>
              <a:rect r="r" b="b" t="t" l="l"/>
              <a:pathLst>
                <a:path h="2087300" w="1913641">
                  <a:moveTo>
                    <a:pt x="1913641" y="2087300"/>
                  </a:moveTo>
                  <a:lnTo>
                    <a:pt x="0" y="2087300"/>
                  </a:lnTo>
                  <a:lnTo>
                    <a:pt x="0" y="0"/>
                  </a:lnTo>
                  <a:lnTo>
                    <a:pt x="1913641" y="0"/>
                  </a:lnTo>
                  <a:lnTo>
                    <a:pt x="1913641" y="2087300"/>
                  </a:lnTo>
                  <a:close/>
                  <a:moveTo>
                    <a:pt x="12700" y="2074600"/>
                  </a:moveTo>
                  <a:lnTo>
                    <a:pt x="1900941" y="2074600"/>
                  </a:lnTo>
                  <a:lnTo>
                    <a:pt x="1900941" y="12700"/>
                  </a:lnTo>
                  <a:lnTo>
                    <a:pt x="12700" y="12700"/>
                  </a:lnTo>
                  <a:lnTo>
                    <a:pt x="12700" y="2074600"/>
                  </a:lnTo>
                  <a:close/>
                </a:path>
              </a:pathLst>
            </a:custGeom>
            <a:solidFill>
              <a:srgbClr val="3E3950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900941" cy="2074600"/>
            </a:xfrm>
            <a:custGeom>
              <a:avLst/>
              <a:gdLst/>
              <a:ahLst/>
              <a:cxnLst/>
              <a:rect r="r" b="b" t="t" l="l"/>
              <a:pathLst>
                <a:path h="2074600" w="1900941">
                  <a:moveTo>
                    <a:pt x="0" y="0"/>
                  </a:moveTo>
                  <a:lnTo>
                    <a:pt x="1900941" y="0"/>
                  </a:lnTo>
                  <a:lnTo>
                    <a:pt x="1900941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034676" y="2208316"/>
            <a:ext cx="5841630" cy="6523206"/>
            <a:chOff x="0" y="0"/>
            <a:chExt cx="7788840" cy="8697608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0" t="9405" r="0" b="27781"/>
            <a:stretch>
              <a:fillRect/>
            </a:stretch>
          </p:blipFill>
          <p:spPr>
            <a:xfrm>
              <a:off x="0" y="0"/>
              <a:ext cx="7788840" cy="8697608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4449723" y="770894"/>
            <a:ext cx="2809577" cy="730490"/>
            <a:chOff x="0" y="0"/>
            <a:chExt cx="3746102" cy="973987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48701" cy="973987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48701" y="0"/>
              <a:ext cx="1248701" cy="973987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97401" y="0"/>
              <a:ext cx="1248701" cy="973987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1741144" y="3670105"/>
            <a:ext cx="7859289" cy="3599627"/>
            <a:chOff x="0" y="0"/>
            <a:chExt cx="10479052" cy="479950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38100"/>
              <a:ext cx="10479052" cy="133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90"/>
                </a:lnSpc>
                <a:spcBef>
                  <a:spcPct val="0"/>
                </a:spcBef>
              </a:pPr>
              <a:r>
                <a:rPr lang="en-US" sz="6575">
                  <a:solidFill>
                    <a:srgbClr val="171717"/>
                  </a:solidFill>
                  <a:latin typeface="Neue Machina UltraBold"/>
                </a:rPr>
                <a:t>Breno Galante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703876"/>
              <a:ext cx="10479052" cy="309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000000"/>
                  </a:solidFill>
                  <a:latin typeface="Contrail One"/>
                </a:rPr>
                <a:t>Criador desse projeto que tem a finalidade de mostrar coisas legais do jogo para a comunidade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5"/>
          <a:srcRect l="33685" t="0" r="27472" b="0"/>
          <a:stretch>
            <a:fillRect/>
          </a:stretch>
        </p:blipFill>
        <p:spPr>
          <a:xfrm flipH="false" flipV="false" rot="0">
            <a:off x="0" y="6742630"/>
            <a:ext cx="2757308" cy="354437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70894"/>
            <a:ext cx="2835871" cy="515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1863"/>
            <a:ext cx="16374384" cy="2814968"/>
            <a:chOff x="0" y="0"/>
            <a:chExt cx="4700973" cy="808158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4652714" cy="759898"/>
            </a:xfrm>
            <a:custGeom>
              <a:avLst/>
              <a:gdLst/>
              <a:ahLst/>
              <a:cxnLst/>
              <a:rect r="r" b="b" t="t" l="l"/>
              <a:pathLst>
                <a:path h="759898" w="4652714">
                  <a:moveTo>
                    <a:pt x="0" y="0"/>
                  </a:moveTo>
                  <a:lnTo>
                    <a:pt x="4652714" y="0"/>
                  </a:lnTo>
                  <a:lnTo>
                    <a:pt x="4652714" y="759898"/>
                  </a:lnTo>
                  <a:lnTo>
                    <a:pt x="0" y="759898"/>
                  </a:lnTo>
                  <a:close/>
                </a:path>
              </a:pathLst>
            </a:custGeom>
            <a:solidFill>
              <a:srgbClr val="068084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4665414" cy="772598"/>
            </a:xfrm>
            <a:custGeom>
              <a:avLst/>
              <a:gdLst/>
              <a:ahLst/>
              <a:cxnLst/>
              <a:rect r="r" b="b" t="t" l="l"/>
              <a:pathLst>
                <a:path h="772598" w="4665414">
                  <a:moveTo>
                    <a:pt x="4665414" y="772598"/>
                  </a:moveTo>
                  <a:lnTo>
                    <a:pt x="0" y="772598"/>
                  </a:lnTo>
                  <a:lnTo>
                    <a:pt x="0" y="0"/>
                  </a:lnTo>
                  <a:lnTo>
                    <a:pt x="4665414" y="0"/>
                  </a:lnTo>
                  <a:lnTo>
                    <a:pt x="4665414" y="772598"/>
                  </a:lnTo>
                  <a:close/>
                  <a:moveTo>
                    <a:pt x="12700" y="759898"/>
                  </a:moveTo>
                  <a:lnTo>
                    <a:pt x="4652714" y="759898"/>
                  </a:lnTo>
                  <a:lnTo>
                    <a:pt x="4652714" y="12700"/>
                  </a:lnTo>
                  <a:lnTo>
                    <a:pt x="12700" y="12700"/>
                  </a:lnTo>
                  <a:lnTo>
                    <a:pt x="12700" y="759898"/>
                  </a:lnTo>
                  <a:close/>
                </a:path>
              </a:pathLst>
            </a:custGeom>
            <a:solidFill>
              <a:srgbClr val="03868B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4652713" cy="759898"/>
            </a:xfrm>
            <a:custGeom>
              <a:avLst/>
              <a:gdLst/>
              <a:ahLst/>
              <a:cxnLst/>
              <a:rect r="r" b="b" t="t" l="l"/>
              <a:pathLst>
                <a:path h="759898" w="4652713">
                  <a:moveTo>
                    <a:pt x="0" y="0"/>
                  </a:moveTo>
                  <a:lnTo>
                    <a:pt x="4652713" y="0"/>
                  </a:lnTo>
                  <a:lnTo>
                    <a:pt x="4652713" y="759898"/>
                  </a:lnTo>
                  <a:lnTo>
                    <a:pt x="0" y="75989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836406"/>
            <a:ext cx="16374384" cy="2595893"/>
            <a:chOff x="0" y="0"/>
            <a:chExt cx="4700973" cy="745263"/>
          </a:xfrm>
        </p:grpSpPr>
        <p:sp>
          <p:nvSpPr>
            <p:cNvPr name="Freeform 7" id="7"/>
            <p:cNvSpPr/>
            <p:nvPr/>
          </p:nvSpPr>
          <p:spPr>
            <a:xfrm>
              <a:off x="41910" y="43180"/>
              <a:ext cx="4652714" cy="697003"/>
            </a:xfrm>
            <a:custGeom>
              <a:avLst/>
              <a:gdLst/>
              <a:ahLst/>
              <a:cxnLst/>
              <a:rect r="r" b="b" t="t" l="l"/>
              <a:pathLst>
                <a:path h="697003" w="4652714">
                  <a:moveTo>
                    <a:pt x="0" y="0"/>
                  </a:moveTo>
                  <a:lnTo>
                    <a:pt x="4652714" y="0"/>
                  </a:lnTo>
                  <a:lnTo>
                    <a:pt x="4652714" y="697003"/>
                  </a:lnTo>
                  <a:lnTo>
                    <a:pt x="0" y="697003"/>
                  </a:lnTo>
                  <a:close/>
                </a:path>
              </a:pathLst>
            </a:custGeom>
            <a:solidFill>
              <a:srgbClr val="03868B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35560" y="35560"/>
              <a:ext cx="4665414" cy="709703"/>
            </a:xfrm>
            <a:custGeom>
              <a:avLst/>
              <a:gdLst/>
              <a:ahLst/>
              <a:cxnLst/>
              <a:rect r="r" b="b" t="t" l="l"/>
              <a:pathLst>
                <a:path h="709703" w="4665414">
                  <a:moveTo>
                    <a:pt x="4665414" y="709703"/>
                  </a:moveTo>
                  <a:lnTo>
                    <a:pt x="0" y="709703"/>
                  </a:lnTo>
                  <a:lnTo>
                    <a:pt x="0" y="0"/>
                  </a:lnTo>
                  <a:lnTo>
                    <a:pt x="4665414" y="0"/>
                  </a:lnTo>
                  <a:lnTo>
                    <a:pt x="4665414" y="709703"/>
                  </a:lnTo>
                  <a:close/>
                  <a:moveTo>
                    <a:pt x="12700" y="697003"/>
                  </a:moveTo>
                  <a:lnTo>
                    <a:pt x="4652714" y="697003"/>
                  </a:lnTo>
                  <a:lnTo>
                    <a:pt x="4652714" y="12700"/>
                  </a:lnTo>
                  <a:lnTo>
                    <a:pt x="12700" y="12700"/>
                  </a:lnTo>
                  <a:lnTo>
                    <a:pt x="12700" y="697003"/>
                  </a:lnTo>
                  <a:close/>
                </a:path>
              </a:pathLst>
            </a:custGeom>
            <a:solidFill>
              <a:srgbClr val="068084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4652713" cy="697003"/>
            </a:xfrm>
            <a:custGeom>
              <a:avLst/>
              <a:gdLst/>
              <a:ahLst/>
              <a:cxnLst/>
              <a:rect r="r" b="b" t="t" l="l"/>
              <a:pathLst>
                <a:path h="697003" w="4652713">
                  <a:moveTo>
                    <a:pt x="0" y="0"/>
                  </a:moveTo>
                  <a:lnTo>
                    <a:pt x="4652713" y="0"/>
                  </a:lnTo>
                  <a:lnTo>
                    <a:pt x="4652713" y="697003"/>
                  </a:lnTo>
                  <a:lnTo>
                    <a:pt x="0" y="6970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6840180"/>
            <a:ext cx="16374384" cy="2595893"/>
            <a:chOff x="0" y="0"/>
            <a:chExt cx="4700973" cy="745263"/>
          </a:xfrm>
        </p:grpSpPr>
        <p:sp>
          <p:nvSpPr>
            <p:cNvPr name="Freeform 11" id="11"/>
            <p:cNvSpPr/>
            <p:nvPr/>
          </p:nvSpPr>
          <p:spPr>
            <a:xfrm>
              <a:off x="41910" y="43180"/>
              <a:ext cx="4652714" cy="697003"/>
            </a:xfrm>
            <a:custGeom>
              <a:avLst/>
              <a:gdLst/>
              <a:ahLst/>
              <a:cxnLst/>
              <a:rect r="r" b="b" t="t" l="l"/>
              <a:pathLst>
                <a:path h="697003" w="4652714">
                  <a:moveTo>
                    <a:pt x="0" y="0"/>
                  </a:moveTo>
                  <a:lnTo>
                    <a:pt x="4652714" y="0"/>
                  </a:lnTo>
                  <a:lnTo>
                    <a:pt x="4652714" y="697003"/>
                  </a:lnTo>
                  <a:lnTo>
                    <a:pt x="0" y="697003"/>
                  </a:lnTo>
                  <a:close/>
                </a:path>
              </a:pathLst>
            </a:custGeom>
            <a:solidFill>
              <a:srgbClr val="03868B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35560" y="35560"/>
              <a:ext cx="4665414" cy="709703"/>
            </a:xfrm>
            <a:custGeom>
              <a:avLst/>
              <a:gdLst/>
              <a:ahLst/>
              <a:cxnLst/>
              <a:rect r="r" b="b" t="t" l="l"/>
              <a:pathLst>
                <a:path h="709703" w="4665414">
                  <a:moveTo>
                    <a:pt x="4665414" y="709703"/>
                  </a:moveTo>
                  <a:lnTo>
                    <a:pt x="0" y="709703"/>
                  </a:lnTo>
                  <a:lnTo>
                    <a:pt x="0" y="0"/>
                  </a:lnTo>
                  <a:lnTo>
                    <a:pt x="4665414" y="0"/>
                  </a:lnTo>
                  <a:lnTo>
                    <a:pt x="4665414" y="709703"/>
                  </a:lnTo>
                  <a:close/>
                  <a:moveTo>
                    <a:pt x="12700" y="697003"/>
                  </a:moveTo>
                  <a:lnTo>
                    <a:pt x="4652714" y="697003"/>
                  </a:lnTo>
                  <a:lnTo>
                    <a:pt x="4652714" y="12700"/>
                  </a:lnTo>
                  <a:lnTo>
                    <a:pt x="12700" y="12700"/>
                  </a:lnTo>
                  <a:lnTo>
                    <a:pt x="12700" y="697003"/>
                  </a:lnTo>
                  <a:close/>
                </a:path>
              </a:pathLst>
            </a:custGeom>
            <a:solidFill>
              <a:srgbClr val="068084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4652713" cy="697003"/>
            </a:xfrm>
            <a:custGeom>
              <a:avLst/>
              <a:gdLst/>
              <a:ahLst/>
              <a:cxnLst/>
              <a:rect r="r" b="b" t="t" l="l"/>
              <a:pathLst>
                <a:path h="697003" w="4652713">
                  <a:moveTo>
                    <a:pt x="0" y="0"/>
                  </a:moveTo>
                  <a:lnTo>
                    <a:pt x="4652713" y="0"/>
                  </a:lnTo>
                  <a:lnTo>
                    <a:pt x="4652713" y="697003"/>
                  </a:lnTo>
                  <a:lnTo>
                    <a:pt x="0" y="6970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28556" t="0" r="31301" b="0"/>
          <a:stretch>
            <a:fillRect/>
          </a:stretch>
        </p:blipFill>
        <p:spPr>
          <a:xfrm flipH="false" flipV="false" rot="0">
            <a:off x="12993762" y="331815"/>
            <a:ext cx="8531076" cy="10611174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5762979" y="1252584"/>
            <a:ext cx="6762042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Neue Machina UltraBold"/>
              </a:rPr>
              <a:t>Contexto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86892" y="4367590"/>
            <a:ext cx="9058001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Neue Machina UltraBold"/>
              </a:rPr>
              <a:t>Importancia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86866" y="7371364"/>
            <a:ext cx="8458051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Neue Machina UltraBold"/>
              </a:rPr>
              <a:t>Dificuldade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514141"/>
            <a:ext cx="16230600" cy="4482734"/>
            <a:chOff x="0" y="0"/>
            <a:chExt cx="4659694" cy="1286962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4611434" cy="1238702"/>
            </a:xfrm>
            <a:custGeom>
              <a:avLst/>
              <a:gdLst/>
              <a:ahLst/>
              <a:cxnLst/>
              <a:rect r="r" b="b" t="t" l="l"/>
              <a:pathLst>
                <a:path h="123870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6C8621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4624134" cy="1251402"/>
            </a:xfrm>
            <a:custGeom>
              <a:avLst/>
              <a:gdLst/>
              <a:ahLst/>
              <a:cxnLst/>
              <a:rect r="r" b="b" t="t" l="l"/>
              <a:pathLst>
                <a:path h="1251402" w="4624134">
                  <a:moveTo>
                    <a:pt x="4624134" y="1251402"/>
                  </a:moveTo>
                  <a:lnTo>
                    <a:pt x="0" y="1251402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251402"/>
                  </a:lnTo>
                  <a:close/>
                  <a:moveTo>
                    <a:pt x="12700" y="1238702"/>
                  </a:moveTo>
                  <a:lnTo>
                    <a:pt x="4611434" y="1238702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238702"/>
                  </a:lnTo>
                  <a:close/>
                </a:path>
              </a:pathLst>
            </a:custGeom>
            <a:solidFill>
              <a:srgbClr val="618D3E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4611434" cy="1238702"/>
            </a:xfrm>
            <a:custGeom>
              <a:avLst/>
              <a:gdLst/>
              <a:ahLst/>
              <a:cxnLst/>
              <a:rect r="r" b="b" t="t" l="l"/>
              <a:pathLst>
                <a:path h="123870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269254"/>
            <a:ext cx="16230600" cy="1955402"/>
            <a:chOff x="0" y="0"/>
            <a:chExt cx="4659694" cy="561383"/>
          </a:xfrm>
        </p:grpSpPr>
        <p:sp>
          <p:nvSpPr>
            <p:cNvPr name="Freeform 7" id="7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6C8621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r="r" b="b" t="t" l="l"/>
              <a:pathLst>
                <a:path h="525823" w="4624134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618D3E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162050"/>
            <a:ext cx="3786794" cy="62654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24010" t="11404" r="25743" b="11681"/>
          <a:stretch>
            <a:fillRect/>
          </a:stretch>
        </p:blipFill>
        <p:spPr>
          <a:xfrm flipH="false" flipV="false" rot="0">
            <a:off x="12971351" y="6063971"/>
            <a:ext cx="5525373" cy="422302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071062" y="5224624"/>
            <a:ext cx="6225357" cy="111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Contrail One"/>
              </a:rPr>
              <a:t>Verdade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88705" y="2475430"/>
            <a:ext cx="691058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9"/>
              </a:lnSpc>
            </a:pPr>
            <a:r>
              <a:rPr lang="en-US" sz="9899">
                <a:solidFill>
                  <a:srgbClr val="618D3E"/>
                </a:solidFill>
                <a:latin typeface="Aperture"/>
              </a:rPr>
              <a:t>Valores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1062" y="7066761"/>
            <a:ext cx="6225357" cy="111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Contrail One"/>
              </a:rPr>
              <a:t>Resiliencia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59827" y="5224624"/>
            <a:ext cx="6225357" cy="111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Contrail One"/>
              </a:rPr>
              <a:t>Determinação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59827" y="7066761"/>
            <a:ext cx="6225357" cy="111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Contrail One"/>
              </a:rPr>
              <a:t>Velocidade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18183"/>
            <a:ext cx="12413942" cy="5131715"/>
            <a:chOff x="0" y="0"/>
            <a:chExt cx="3563958" cy="1473280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3515698" cy="1425020"/>
            </a:xfrm>
            <a:custGeom>
              <a:avLst/>
              <a:gdLst/>
              <a:ahLst/>
              <a:cxnLst/>
              <a:rect r="r" b="b" t="t" l="l"/>
              <a:pathLst>
                <a:path h="1425020" w="3515698">
                  <a:moveTo>
                    <a:pt x="0" y="0"/>
                  </a:moveTo>
                  <a:lnTo>
                    <a:pt x="3515698" y="0"/>
                  </a:lnTo>
                  <a:lnTo>
                    <a:pt x="3515698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407F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3528398" cy="1437720"/>
            </a:xfrm>
            <a:custGeom>
              <a:avLst/>
              <a:gdLst/>
              <a:ahLst/>
              <a:cxnLst/>
              <a:rect r="r" b="b" t="t" l="l"/>
              <a:pathLst>
                <a:path h="1437720" w="3528398">
                  <a:moveTo>
                    <a:pt x="3528398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3528398" y="0"/>
                  </a:lnTo>
                  <a:lnTo>
                    <a:pt x="3528398" y="1437720"/>
                  </a:lnTo>
                  <a:close/>
                  <a:moveTo>
                    <a:pt x="12700" y="1425020"/>
                  </a:moveTo>
                  <a:lnTo>
                    <a:pt x="3515698" y="1425020"/>
                  </a:lnTo>
                  <a:lnTo>
                    <a:pt x="3515698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068084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3515697" cy="1425020"/>
            </a:xfrm>
            <a:custGeom>
              <a:avLst/>
              <a:gdLst/>
              <a:ahLst/>
              <a:cxnLst/>
              <a:rect r="r" b="b" t="t" l="l"/>
              <a:pathLst>
                <a:path h="1425020" w="3515697">
                  <a:moveTo>
                    <a:pt x="0" y="0"/>
                  </a:moveTo>
                  <a:lnTo>
                    <a:pt x="3515697" y="0"/>
                  </a:lnTo>
                  <a:lnTo>
                    <a:pt x="3515697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23429" y="770894"/>
            <a:ext cx="2835871" cy="51561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70894"/>
            <a:ext cx="2835871" cy="51561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28026" t="2789" r="30746" b="6697"/>
          <a:stretch>
            <a:fillRect/>
          </a:stretch>
        </p:blipFill>
        <p:spPr>
          <a:xfrm flipH="false" flipV="false" rot="0">
            <a:off x="11392991" y="1039112"/>
            <a:ext cx="7497933" cy="821918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108398" y="2926666"/>
            <a:ext cx="1025454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99"/>
              </a:lnSpc>
              <a:spcBef>
                <a:spcPct val="0"/>
              </a:spcBef>
            </a:pPr>
            <a:r>
              <a:rPr lang="en-US" sz="11999">
                <a:solidFill>
                  <a:srgbClr val="169DA2"/>
                </a:solidFill>
                <a:latin typeface="Aperture"/>
              </a:rPr>
              <a:t>Deseja ver o nosso site?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47163" y="9165916"/>
            <a:ext cx="479367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Contrail One"/>
              </a:rPr>
              <a:t>Voltar para tela anterior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2282" r="0" b="2282"/>
          <a:stretch>
            <a:fillRect/>
          </a:stretch>
        </p:blipFill>
        <p:spPr>
          <a:xfrm flipH="false" flipV="false" rot="0">
            <a:off x="6612554" y="7740010"/>
            <a:ext cx="2196534" cy="89949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6812700" y="7918928"/>
            <a:ext cx="1796242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pc="365" sz="3099">
                <a:solidFill>
                  <a:srgbClr val="FFFFFF"/>
                </a:solidFill>
                <a:latin typeface="Aperture Bold"/>
              </a:rPr>
              <a:t>SIM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2282" r="0" b="2282"/>
          <a:stretch>
            <a:fillRect/>
          </a:stretch>
        </p:blipFill>
        <p:spPr>
          <a:xfrm flipH="false" flipV="false" rot="0">
            <a:off x="9478912" y="7740010"/>
            <a:ext cx="2196534" cy="89949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9761367" y="7947503"/>
            <a:ext cx="1631625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pc="365" sz="3099">
                <a:solidFill>
                  <a:srgbClr val="FFFFFF"/>
                </a:solidFill>
                <a:latin typeface="Aperture Bold"/>
              </a:rPr>
              <a:t>NÃO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9057530" cy="8267910"/>
            <a:chOff x="0" y="0"/>
            <a:chExt cx="2600355" cy="2373660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2552095" cy="2325400"/>
            </a:xfrm>
            <a:custGeom>
              <a:avLst/>
              <a:gdLst/>
              <a:ahLst/>
              <a:cxnLst/>
              <a:rect r="r" b="b" t="t" l="l"/>
              <a:pathLst>
                <a:path h="2325400" w="2552095">
                  <a:moveTo>
                    <a:pt x="0" y="0"/>
                  </a:moveTo>
                  <a:lnTo>
                    <a:pt x="2552095" y="0"/>
                  </a:lnTo>
                  <a:lnTo>
                    <a:pt x="2552095" y="2325400"/>
                  </a:lnTo>
                  <a:lnTo>
                    <a:pt x="0" y="232540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2564795" cy="2338100"/>
            </a:xfrm>
            <a:custGeom>
              <a:avLst/>
              <a:gdLst/>
              <a:ahLst/>
              <a:cxnLst/>
              <a:rect r="r" b="b" t="t" l="l"/>
              <a:pathLst>
                <a:path h="2338100" w="2564795">
                  <a:moveTo>
                    <a:pt x="2564795" y="2338100"/>
                  </a:moveTo>
                  <a:lnTo>
                    <a:pt x="0" y="2338100"/>
                  </a:lnTo>
                  <a:lnTo>
                    <a:pt x="0" y="0"/>
                  </a:lnTo>
                  <a:lnTo>
                    <a:pt x="2564795" y="0"/>
                  </a:lnTo>
                  <a:lnTo>
                    <a:pt x="2564795" y="2338100"/>
                  </a:lnTo>
                  <a:close/>
                  <a:moveTo>
                    <a:pt x="12700" y="2325400"/>
                  </a:moveTo>
                  <a:lnTo>
                    <a:pt x="2552095" y="2325400"/>
                  </a:lnTo>
                  <a:lnTo>
                    <a:pt x="2552095" y="12700"/>
                  </a:lnTo>
                  <a:lnTo>
                    <a:pt x="12700" y="12700"/>
                  </a:lnTo>
                  <a:lnTo>
                    <a:pt x="12700" y="232540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2552095" cy="2325400"/>
            </a:xfrm>
            <a:custGeom>
              <a:avLst/>
              <a:gdLst/>
              <a:ahLst/>
              <a:cxnLst/>
              <a:rect r="r" b="b" t="t" l="l"/>
              <a:pathLst>
                <a:path h="2325400" w="2552095">
                  <a:moveTo>
                    <a:pt x="0" y="0"/>
                  </a:moveTo>
                  <a:lnTo>
                    <a:pt x="2552095" y="0"/>
                  </a:lnTo>
                  <a:lnTo>
                    <a:pt x="2552095" y="2325400"/>
                  </a:lnTo>
                  <a:lnTo>
                    <a:pt x="0" y="23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68870" y="263994"/>
            <a:ext cx="2835871" cy="51561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16962" y="2768231"/>
            <a:ext cx="8184097" cy="613304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28157" t="0" r="30276" b="0"/>
          <a:stretch>
            <a:fillRect/>
          </a:stretch>
        </p:blipFill>
        <p:spPr>
          <a:xfrm flipH="false" flipV="false" rot="0">
            <a:off x="10384406" y="521800"/>
            <a:ext cx="7409493" cy="890040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269360" y="1342194"/>
            <a:ext cx="647599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19"/>
              </a:lnSpc>
            </a:pPr>
            <a:r>
              <a:rPr lang="en-US" sz="7599">
                <a:solidFill>
                  <a:srgbClr val="000000"/>
                </a:solidFill>
                <a:latin typeface="Neue Machina UltraBold"/>
              </a:rPr>
              <a:t>Modelagem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72273" y="2679784"/>
            <a:ext cx="14115727" cy="5121065"/>
            <a:chOff x="0" y="0"/>
            <a:chExt cx="3786529" cy="1373720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3738269" cy="1325460"/>
            </a:xfrm>
            <a:custGeom>
              <a:avLst/>
              <a:gdLst/>
              <a:ahLst/>
              <a:cxnLst/>
              <a:rect r="r" b="b" t="t" l="l"/>
              <a:pathLst>
                <a:path h="1325460" w="3738269">
                  <a:moveTo>
                    <a:pt x="0" y="0"/>
                  </a:moveTo>
                  <a:lnTo>
                    <a:pt x="3738269" y="0"/>
                  </a:lnTo>
                  <a:lnTo>
                    <a:pt x="3738269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E1425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3750969" cy="1338160"/>
            </a:xfrm>
            <a:custGeom>
              <a:avLst/>
              <a:gdLst/>
              <a:ahLst/>
              <a:cxnLst/>
              <a:rect r="r" b="b" t="t" l="l"/>
              <a:pathLst>
                <a:path h="1338160" w="3750969">
                  <a:moveTo>
                    <a:pt x="3750969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3750969" y="0"/>
                  </a:lnTo>
                  <a:lnTo>
                    <a:pt x="3750969" y="1338160"/>
                  </a:lnTo>
                  <a:close/>
                  <a:moveTo>
                    <a:pt x="12700" y="1325460"/>
                  </a:moveTo>
                  <a:lnTo>
                    <a:pt x="3738269" y="1325460"/>
                  </a:lnTo>
                  <a:lnTo>
                    <a:pt x="3738269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B63349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3738269" cy="1325460"/>
            </a:xfrm>
            <a:custGeom>
              <a:avLst/>
              <a:gdLst/>
              <a:ahLst/>
              <a:cxnLst/>
              <a:rect r="r" b="b" t="t" l="l"/>
              <a:pathLst>
                <a:path h="1325460" w="3738269">
                  <a:moveTo>
                    <a:pt x="0" y="0"/>
                  </a:moveTo>
                  <a:lnTo>
                    <a:pt x="3738269" y="0"/>
                  </a:lnTo>
                  <a:lnTo>
                    <a:pt x="3738269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6402" y="1028700"/>
            <a:ext cx="2835871" cy="51561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501591" y="4155998"/>
            <a:ext cx="13457091" cy="206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56"/>
              </a:lnSpc>
            </a:pPr>
            <a:r>
              <a:rPr lang="en-US" sz="12901">
                <a:solidFill>
                  <a:srgbClr val="DB075A"/>
                </a:solidFill>
                <a:latin typeface="Aperture"/>
              </a:rPr>
              <a:t>Agradecimentos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31892" t="0" r="29864" b="0"/>
          <a:stretch>
            <a:fillRect/>
          </a:stretch>
        </p:blipFill>
        <p:spPr>
          <a:xfrm flipH="false" flipV="false" rot="0">
            <a:off x="-714924" y="193633"/>
            <a:ext cx="7731054" cy="10093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DAFCqU6Eueo</dc:identifier>
  <dcterms:modified xsi:type="dcterms:W3CDTF">2011-08-01T06:04:30Z</dcterms:modified>
  <cp:revision>1</cp:revision>
  <dc:title>Seu título aqui</dc:title>
</cp:coreProperties>
</file>