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Trabalho Final - Algoritmos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BRENO GABRIEL PIRES MOURA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Cálculo de Consumo de Energia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Descrição: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Algoritmo utilizado: Busca Binária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 usuário fará a inserção de dados pelo arquivo de entrada (“entrada.txt”).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Irá inserir os dados, e a busca será feita quando o algoritmo ler na entrada: “encontrar:” e os respectivos valores que poderão ser encontrados conforme a imagem abaixo: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Ex: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750" y="3166353"/>
            <a:ext cx="5925300" cy="1572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214625"/>
            <a:ext cx="8520600" cy="4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 retorno será feito pelo arquivo de saída (“saida.txt”), e os valores calculados retornarão: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Relatório Final.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lista de aparelhos com os valores em kW.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consumo geral mensal (kW).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Valor do consumo geral em dinheiro($).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resultado da busca.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Maior: Fará uma busca e retornará o maior valor da lista em </a:t>
            </a:r>
            <a:r>
              <a:rPr lang="pt-BR"/>
              <a:t>quilowatts</a:t>
            </a:r>
            <a:r>
              <a:rPr lang="pt-BR"/>
              <a:t> (kW).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Menor: Fará uma busca e </a:t>
            </a:r>
            <a:r>
              <a:rPr lang="pt-BR"/>
              <a:t>retornará</a:t>
            </a:r>
            <a:r>
              <a:rPr lang="pt-BR"/>
              <a:t> o menor valor da lista em </a:t>
            </a:r>
            <a:r>
              <a:rPr lang="pt-BR"/>
              <a:t>quilowatts</a:t>
            </a:r>
            <a:r>
              <a:rPr lang="pt-BR"/>
              <a:t> (kW).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Valor: Fará uma busca de valor em (kW) e retornará </a:t>
            </a:r>
            <a:r>
              <a:rPr lang="pt-BR"/>
              <a:t>a posição que se encontra na lista</a:t>
            </a:r>
            <a:r>
              <a:rPr lang="pt-BR"/>
              <a:t>, caso o valor não seja encontrado, retorna: None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String: Fará uma busca de string e </a:t>
            </a:r>
            <a:r>
              <a:rPr lang="pt-BR"/>
              <a:t>retornará</a:t>
            </a:r>
            <a:r>
              <a:rPr lang="pt-BR"/>
              <a:t> o valor correspondente ao objeto (aparelho) na lista, caso a string não seja encontrada, retorna: None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318225"/>
            <a:ext cx="8520600" cy="42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/>
              <a:t>Ex saída: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9346" y="632709"/>
            <a:ext cx="6365325" cy="38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