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A6166-E421-47D7-BAA6-0FE385A2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1D33D-5FF0-46B9-A019-EF6F6882A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DAA68-6296-4344-9BA8-8B19FE76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54C42C-AE1D-4BBA-A7EE-857D2D29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F69D2E-BE95-4C19-ABC6-39393B48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88C71-7558-4CDF-A002-E24A298B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0BB8BF-E443-4EF4-A67B-EE970E067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F780B-8A72-4BFF-9E33-10D32860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ABF7A-83ED-47DC-922E-A013F920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3BD1B-4D69-4938-957B-E32215F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31A94B-2B58-4067-A877-1A6C052A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981B7B-D448-4877-AAB9-86E3D7E47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DF818-00E8-4514-A4B7-4CA89247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A634F-2A86-4D09-8437-F5C64FFB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B7DE2-7093-447D-9CA8-D97AAB5A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2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59FC1-5D8D-41B5-90E3-544B2BB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35938-46CA-49A9-9176-730A1110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5A53F-6FBA-4363-8A1C-3859AA86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36E57-1F50-459A-8329-4C3055CE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614E8-EF70-4A0B-B941-3E8C8662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ADBDF-15BD-4CEC-A869-4DDA00A6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2CA7D2-F4DB-41EB-81CF-5C445614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98DA3-C3CA-4CD5-9CBC-DFF381E8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84CA7-7C39-478F-87A9-77FA586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F24D81-44A9-4C3A-8288-3ED8C4A0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12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66B1D-32C8-4A6E-9EA2-371D0025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671FCE-C5CA-48E2-A967-CD72ACFEF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A31844-577B-4444-899C-9533423D7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06702-7F96-4D32-8C4A-8635D5DB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790224-4D35-4946-BA2D-1DE3DDCF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B56BD7-A997-42BC-A391-564E7ABC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C2C21-ECB1-49A7-A0C7-7384D474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14015-64D5-43AC-A5AF-570DA59D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96C2B7-B105-4470-82FF-A9A66B03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8EE30A-8945-4DDC-B17E-83A5BCAB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91BE3F-9D9F-4074-B246-748C9A905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2432C0-7266-4B52-8653-EBA80153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25807F-D999-4B8C-843C-5C10D2B2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CC2E7B-3DD1-40DA-81A9-E1D7842E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60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A0C06-BADE-4C31-98C1-74DD6103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E8D1DD-18B2-49C3-A462-C2407F8E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086E9E-F676-4B23-9A89-F98BBF5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1333AC-E3E4-4F4D-B6F6-115FBD60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119C15-33C3-4E83-B33B-9894B062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867FFB-84D5-4506-9E00-6688A2F3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0406D6-A29D-4FB3-AF90-D0A12F77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7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EB67-1E05-425B-9573-D9D60C4C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60D4E-AE8E-4C8B-ACBD-D5E6E86B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B4A659-AE4A-4031-9A48-D800A9E6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EC77FA-BE81-4B22-9D51-0F6D13F3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ABD5E-180D-4FEB-92F2-8F00E088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472001-8659-4B23-99AE-C83BEC81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4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16E46-6C83-4B01-9F18-41339986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219445-29AB-48F6-B7C9-AF774EF67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A9AE06-B5F5-41F5-95AB-971D19418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0155B0-2111-4C74-AAAA-34041F2A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AAC23-2719-49B5-B1A7-B3F6F375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34B415-6495-4987-90F1-A1F917EE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43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4136B2-08BB-4052-A117-6A65B247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2D62E9-6CBE-4522-8753-B9FBA30C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68F41-B22E-422A-AFDC-80B72220E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B36D-5C94-4293-8403-14F499A5DB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63ECF-4D6B-4F7A-82EC-BB56D6B34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C07AB-ED58-4B15-A2D8-7C2C1B26B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7FDE8-6069-4704-B3F2-0BB0E6D90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9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2199B6E-6B60-4FDF-AB75-6E874A476F3D}"/>
              </a:ext>
            </a:extLst>
          </p:cNvPr>
          <p:cNvSpPr txBox="1"/>
          <p:nvPr/>
        </p:nvSpPr>
        <p:spPr>
          <a:xfrm>
            <a:off x="768627" y="596347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Definir posição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A416D1-75C1-46D7-90C8-842B18CA87E4}"/>
              </a:ext>
            </a:extLst>
          </p:cNvPr>
          <p:cNvSpPr txBox="1"/>
          <p:nvPr/>
        </p:nvSpPr>
        <p:spPr>
          <a:xfrm>
            <a:off x="3313043" y="596347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Posição é zero peça?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6BFE27-EB31-4E9A-9279-12E47404E23B}"/>
              </a:ext>
            </a:extLst>
          </p:cNvPr>
          <p:cNvSpPr txBox="1"/>
          <p:nvPr/>
        </p:nvSpPr>
        <p:spPr>
          <a:xfrm>
            <a:off x="6274904" y="596347"/>
            <a:ext cx="39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Vira referência para posições seguintes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36134F9-2F9F-4E45-93A8-9A959F431854}"/>
              </a:ext>
            </a:extLst>
          </p:cNvPr>
          <p:cNvCxnSpPr/>
          <p:nvPr/>
        </p:nvCxnSpPr>
        <p:spPr>
          <a:xfrm>
            <a:off x="2464904" y="781013"/>
            <a:ext cx="72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1811241-CC59-41D5-B641-F5A718C8F86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29584" y="781013"/>
            <a:ext cx="84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8CE8AAD-FB47-4A86-B027-F25713561486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915069" y="1421923"/>
            <a:ext cx="91249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7674149-31A2-4261-955E-1D49817DDC8E}"/>
              </a:ext>
            </a:extLst>
          </p:cNvPr>
          <p:cNvSpPr txBox="1"/>
          <p:nvPr/>
        </p:nvSpPr>
        <p:spPr>
          <a:xfrm>
            <a:off x="5581292" y="4849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C129F96-56AF-4758-B6E8-20234EE546E0}"/>
              </a:ext>
            </a:extLst>
          </p:cNvPr>
          <p:cNvSpPr txBox="1"/>
          <p:nvPr/>
        </p:nvSpPr>
        <p:spPr>
          <a:xfrm>
            <a:off x="4443637" y="875940"/>
            <a:ext cx="33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3B4E021-2F66-4EE3-AE78-A1AFBDF83598}"/>
              </a:ext>
            </a:extLst>
          </p:cNvPr>
          <p:cNvSpPr txBox="1"/>
          <p:nvPr/>
        </p:nvSpPr>
        <p:spPr>
          <a:xfrm>
            <a:off x="3193773" y="1841096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Deseja definir mais pontos?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C3DF298E-615C-4ABE-B449-70A1BAE61BA9}"/>
              </a:ext>
            </a:extLst>
          </p:cNvPr>
          <p:cNvCxnSpPr>
            <a:stCxn id="6" idx="2"/>
            <a:endCxn id="22" idx="3"/>
          </p:cNvCxnSpPr>
          <p:nvPr/>
        </p:nvCxnSpPr>
        <p:spPr>
          <a:xfrm rot="5400000">
            <a:off x="6579892" y="359488"/>
            <a:ext cx="1060083" cy="2272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CA3677B-C0FC-451C-9B11-E80B4CB10AAB}"/>
              </a:ext>
            </a:extLst>
          </p:cNvPr>
          <p:cNvCxnSpPr>
            <a:stCxn id="22" idx="1"/>
            <a:endCxn id="4" idx="2"/>
          </p:cNvCxnSpPr>
          <p:nvPr/>
        </p:nvCxnSpPr>
        <p:spPr>
          <a:xfrm rot="10800000">
            <a:off x="1561891" y="965680"/>
            <a:ext cx="1631883" cy="106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B77D3ED-4926-45F9-880A-510F724F2B04}"/>
              </a:ext>
            </a:extLst>
          </p:cNvPr>
          <p:cNvSpPr txBox="1"/>
          <p:nvPr/>
        </p:nvSpPr>
        <p:spPr>
          <a:xfrm>
            <a:off x="1953225" y="169350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73688B9-80D8-4FF7-8BBF-C90DE5F9EC07}"/>
              </a:ext>
            </a:extLst>
          </p:cNvPr>
          <p:cNvCxnSpPr>
            <a:cxnSpLocks/>
          </p:cNvCxnSpPr>
          <p:nvPr/>
        </p:nvCxnSpPr>
        <p:spPr>
          <a:xfrm>
            <a:off x="4371313" y="2210428"/>
            <a:ext cx="0" cy="80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6AF3F5-D14E-4530-A929-A96E07518A57}"/>
              </a:ext>
            </a:extLst>
          </p:cNvPr>
          <p:cNvSpPr txBox="1"/>
          <p:nvPr/>
        </p:nvSpPr>
        <p:spPr>
          <a:xfrm>
            <a:off x="4443636" y="2089248"/>
            <a:ext cx="33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E0661F4-EEBA-4C9D-9E1C-C5F5E8968FA9}"/>
              </a:ext>
            </a:extLst>
          </p:cNvPr>
          <p:cNvSpPr txBox="1"/>
          <p:nvPr/>
        </p:nvSpPr>
        <p:spPr>
          <a:xfrm>
            <a:off x="3732131" y="3012578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Iniciar teste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0D3D0C8-7A9F-499C-B05C-A39BCD10CF37}"/>
              </a:ext>
            </a:extLst>
          </p:cNvPr>
          <p:cNvCxnSpPr>
            <a:stCxn id="33" idx="3"/>
          </p:cNvCxnSpPr>
          <p:nvPr/>
        </p:nvCxnSpPr>
        <p:spPr>
          <a:xfrm>
            <a:off x="5010494" y="3197244"/>
            <a:ext cx="841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2363C1-BCBD-4A0B-9D72-296E16C165CA}"/>
              </a:ext>
            </a:extLst>
          </p:cNvPr>
          <p:cNvSpPr txBox="1"/>
          <p:nvPr/>
        </p:nvSpPr>
        <p:spPr>
          <a:xfrm>
            <a:off x="5913287" y="3012578"/>
            <a:ext cx="487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Monitorar gráfico de temperaturas em tempo real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A9875CD-40F9-4A6C-874A-3E509121A23D}"/>
              </a:ext>
            </a:extLst>
          </p:cNvPr>
          <p:cNvCxnSpPr>
            <a:cxnSpLocks/>
          </p:cNvCxnSpPr>
          <p:nvPr/>
        </p:nvCxnSpPr>
        <p:spPr>
          <a:xfrm flipH="1">
            <a:off x="6101620" y="3344837"/>
            <a:ext cx="1" cy="48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7042D47-0360-4901-8B19-69CD563279DF}"/>
              </a:ext>
            </a:extLst>
          </p:cNvPr>
          <p:cNvSpPr txBox="1"/>
          <p:nvPr/>
        </p:nvSpPr>
        <p:spPr>
          <a:xfrm>
            <a:off x="4443636" y="3962321"/>
            <a:ext cx="365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Teste finalizado exibe gráfico estático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2F297EE-3FD6-4B11-B391-8D17D20E1FEC}"/>
              </a:ext>
            </a:extLst>
          </p:cNvPr>
          <p:cNvCxnSpPr>
            <a:stCxn id="41" idx="1"/>
          </p:cNvCxnSpPr>
          <p:nvPr/>
        </p:nvCxnSpPr>
        <p:spPr>
          <a:xfrm flipH="1">
            <a:off x="3603532" y="4146987"/>
            <a:ext cx="84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E690230-A1CF-46D7-A705-8530C3495652}"/>
              </a:ext>
            </a:extLst>
          </p:cNvPr>
          <p:cNvCxnSpPr>
            <a:cxnSpLocks/>
          </p:cNvCxnSpPr>
          <p:nvPr/>
        </p:nvCxnSpPr>
        <p:spPr>
          <a:xfrm flipH="1">
            <a:off x="5191853" y="4331653"/>
            <a:ext cx="1" cy="64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BF811C6-17B0-4FD0-8FD8-B4DF97D77516}"/>
              </a:ext>
            </a:extLst>
          </p:cNvPr>
          <p:cNvSpPr txBox="1"/>
          <p:nvPr/>
        </p:nvSpPr>
        <p:spPr>
          <a:xfrm>
            <a:off x="2130877" y="3962321"/>
            <a:ext cx="139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Exportar CSV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3708250-62E0-4AE6-A30F-F2088121C0BC}"/>
              </a:ext>
            </a:extLst>
          </p:cNvPr>
          <p:cNvSpPr txBox="1"/>
          <p:nvPr/>
        </p:nvSpPr>
        <p:spPr>
          <a:xfrm>
            <a:off x="4023584" y="5022404"/>
            <a:ext cx="215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 tabela de médias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932CB0E-8CA0-4F1F-85BF-9A33C73CBB25}"/>
              </a:ext>
            </a:extLst>
          </p:cNvPr>
          <p:cNvCxnSpPr>
            <a:cxnSpLocks/>
          </p:cNvCxnSpPr>
          <p:nvPr/>
        </p:nvCxnSpPr>
        <p:spPr>
          <a:xfrm flipH="1">
            <a:off x="7729645" y="4381808"/>
            <a:ext cx="1" cy="64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10C34B-2959-4180-B981-7B7384918236}"/>
              </a:ext>
            </a:extLst>
          </p:cNvPr>
          <p:cNvSpPr txBox="1"/>
          <p:nvPr/>
        </p:nvSpPr>
        <p:spPr>
          <a:xfrm>
            <a:off x="6657781" y="5044326"/>
            <a:ext cx="26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Gerar Folha de Rosto WEB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4A28249-9A77-4E99-BEED-058F814CD479}"/>
              </a:ext>
            </a:extLst>
          </p:cNvPr>
          <p:cNvCxnSpPr>
            <a:cxnSpLocks/>
          </p:cNvCxnSpPr>
          <p:nvPr/>
        </p:nvCxnSpPr>
        <p:spPr>
          <a:xfrm flipH="1">
            <a:off x="7766506" y="5385446"/>
            <a:ext cx="1" cy="64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D1EC6C2-9119-47EF-A361-EE6D4C7FBD9D}"/>
              </a:ext>
            </a:extLst>
          </p:cNvPr>
          <p:cNvSpPr txBox="1"/>
          <p:nvPr/>
        </p:nvSpPr>
        <p:spPr>
          <a:xfrm>
            <a:off x="7064038" y="6047961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Exportar PDF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C0AF48E-C2AC-4D7B-8152-6CC23538583B}"/>
              </a:ext>
            </a:extLst>
          </p:cNvPr>
          <p:cNvCxnSpPr/>
          <p:nvPr/>
        </p:nvCxnSpPr>
        <p:spPr>
          <a:xfrm>
            <a:off x="8096559" y="4146987"/>
            <a:ext cx="841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BA95E3E-6D3D-4F39-994A-6A3F0D158804}"/>
              </a:ext>
            </a:extLst>
          </p:cNvPr>
          <p:cNvSpPr txBox="1"/>
          <p:nvPr/>
        </p:nvSpPr>
        <p:spPr>
          <a:xfrm>
            <a:off x="9012397" y="3962321"/>
            <a:ext cx="12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Salvar teste</a:t>
            </a:r>
          </a:p>
        </p:txBody>
      </p:sp>
    </p:spTree>
    <p:extLst>
      <p:ext uri="{BB962C8B-B14F-4D97-AF65-F5344CB8AC3E}">
        <p14:creationId xmlns:p14="http://schemas.microsoft.com/office/powerpoint/2010/main" val="49206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870DBE51-B74B-43B7-B337-7238FE8DAF63}"/>
              </a:ext>
            </a:extLst>
          </p:cNvPr>
          <p:cNvSpPr/>
          <p:nvPr/>
        </p:nvSpPr>
        <p:spPr>
          <a:xfrm>
            <a:off x="6625" y="2348948"/>
            <a:ext cx="12185375" cy="2898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F71F89-C93D-4342-943D-A2896C1E2937}"/>
              </a:ext>
            </a:extLst>
          </p:cNvPr>
          <p:cNvSpPr txBox="1"/>
          <p:nvPr/>
        </p:nvSpPr>
        <p:spPr>
          <a:xfrm>
            <a:off x="5271828" y="140926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LOGO TAIFF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06FA9F-C609-452A-A8FA-5FE0A732B43A}"/>
              </a:ext>
            </a:extLst>
          </p:cNvPr>
          <p:cNvSpPr/>
          <p:nvPr/>
        </p:nvSpPr>
        <p:spPr>
          <a:xfrm>
            <a:off x="954148" y="2786315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6F57504-4728-48B6-84BC-6B8DF3CFB762}"/>
              </a:ext>
            </a:extLst>
          </p:cNvPr>
          <p:cNvSpPr/>
          <p:nvPr/>
        </p:nvSpPr>
        <p:spPr>
          <a:xfrm>
            <a:off x="2623921" y="2786315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9B130E-1F79-4CBC-BD5F-32B71BE2944F}"/>
              </a:ext>
            </a:extLst>
          </p:cNvPr>
          <p:cNvSpPr/>
          <p:nvPr/>
        </p:nvSpPr>
        <p:spPr>
          <a:xfrm>
            <a:off x="7580239" y="2786315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09447C-20A4-4682-82B8-7D564B00EE31}"/>
              </a:ext>
            </a:extLst>
          </p:cNvPr>
          <p:cNvSpPr/>
          <p:nvPr/>
        </p:nvSpPr>
        <p:spPr>
          <a:xfrm>
            <a:off x="4293694" y="2786315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D82E3A-92A3-4D1A-97DC-4A8FF9F96652}"/>
              </a:ext>
            </a:extLst>
          </p:cNvPr>
          <p:cNvSpPr/>
          <p:nvPr/>
        </p:nvSpPr>
        <p:spPr>
          <a:xfrm>
            <a:off x="5910466" y="2786315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22EB1E-1765-4C5E-8E0E-7535A35B2453}"/>
              </a:ext>
            </a:extLst>
          </p:cNvPr>
          <p:cNvSpPr/>
          <p:nvPr/>
        </p:nvSpPr>
        <p:spPr>
          <a:xfrm>
            <a:off x="9243386" y="2958593"/>
            <a:ext cx="304800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05A5E5-5C0E-4826-A58C-A248B77E4C37}"/>
              </a:ext>
            </a:extLst>
          </p:cNvPr>
          <p:cNvSpPr/>
          <p:nvPr/>
        </p:nvSpPr>
        <p:spPr>
          <a:xfrm>
            <a:off x="901147" y="3720593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EA11FC-8DED-4559-A112-C9A05052FF9C}"/>
              </a:ext>
            </a:extLst>
          </p:cNvPr>
          <p:cNvSpPr/>
          <p:nvPr/>
        </p:nvSpPr>
        <p:spPr>
          <a:xfrm>
            <a:off x="2570920" y="3720593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6D5091B-72C1-4611-96B4-24498FF0DB33}"/>
              </a:ext>
            </a:extLst>
          </p:cNvPr>
          <p:cNvSpPr/>
          <p:nvPr/>
        </p:nvSpPr>
        <p:spPr>
          <a:xfrm>
            <a:off x="7580239" y="3720593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72D51E7-6B04-4F91-A5E3-3698F481E11E}"/>
              </a:ext>
            </a:extLst>
          </p:cNvPr>
          <p:cNvSpPr/>
          <p:nvPr/>
        </p:nvSpPr>
        <p:spPr>
          <a:xfrm>
            <a:off x="4240693" y="3720593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B2E9711-B891-4EF9-B3C6-5A2F43365A67}"/>
              </a:ext>
            </a:extLst>
          </p:cNvPr>
          <p:cNvSpPr/>
          <p:nvPr/>
        </p:nvSpPr>
        <p:spPr>
          <a:xfrm>
            <a:off x="5910466" y="3720593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66074A3-C2B4-426B-B154-D6EAFB8B1D9D}"/>
              </a:ext>
            </a:extLst>
          </p:cNvPr>
          <p:cNvSpPr/>
          <p:nvPr/>
        </p:nvSpPr>
        <p:spPr>
          <a:xfrm>
            <a:off x="901147" y="1183548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13ADFA7-B2AB-4ABA-80CB-6848F076EFE7}"/>
              </a:ext>
            </a:extLst>
          </p:cNvPr>
          <p:cNvSpPr/>
          <p:nvPr/>
        </p:nvSpPr>
        <p:spPr>
          <a:xfrm>
            <a:off x="2570920" y="1183548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793E1B2-72BB-4494-A029-550253AAFF8C}"/>
              </a:ext>
            </a:extLst>
          </p:cNvPr>
          <p:cNvSpPr/>
          <p:nvPr/>
        </p:nvSpPr>
        <p:spPr>
          <a:xfrm>
            <a:off x="4240693" y="1183548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009DDCB-70C5-4E47-9C18-86913B70B88A}"/>
              </a:ext>
            </a:extLst>
          </p:cNvPr>
          <p:cNvSpPr/>
          <p:nvPr/>
        </p:nvSpPr>
        <p:spPr>
          <a:xfrm>
            <a:off x="5910466" y="1183548"/>
            <a:ext cx="12854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21C2B28-A952-405F-AAAC-9A44FEDBC5CB}"/>
              </a:ext>
            </a:extLst>
          </p:cNvPr>
          <p:cNvCxnSpPr>
            <a:cxnSpLocks/>
          </p:cNvCxnSpPr>
          <p:nvPr/>
        </p:nvCxnSpPr>
        <p:spPr>
          <a:xfrm>
            <a:off x="0" y="70236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09BBAC-2711-425B-919E-42B8CB1AB923}"/>
              </a:ext>
            </a:extLst>
          </p:cNvPr>
          <p:cNvSpPr txBox="1"/>
          <p:nvPr/>
        </p:nvSpPr>
        <p:spPr>
          <a:xfrm>
            <a:off x="901147" y="4540645"/>
            <a:ext cx="320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+ adicionar ponto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0950B9D-71BC-4B84-AAB2-F6F410B00BFA}"/>
              </a:ext>
            </a:extLst>
          </p:cNvPr>
          <p:cNvSpPr txBox="1"/>
          <p:nvPr/>
        </p:nvSpPr>
        <p:spPr>
          <a:xfrm>
            <a:off x="10998844" y="2713019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X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4E0D219-69F0-4469-9640-437177E10344}"/>
              </a:ext>
            </a:extLst>
          </p:cNvPr>
          <p:cNvSpPr txBox="1"/>
          <p:nvPr/>
        </p:nvSpPr>
        <p:spPr>
          <a:xfrm>
            <a:off x="10998844" y="3640287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X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5CBEDD9-0C75-4DB4-9A08-407616CB69E4}"/>
              </a:ext>
            </a:extLst>
          </p:cNvPr>
          <p:cNvSpPr/>
          <p:nvPr/>
        </p:nvSpPr>
        <p:spPr>
          <a:xfrm>
            <a:off x="2504660" y="5600864"/>
            <a:ext cx="2617309" cy="74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 teste / Parar teste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751D930-3572-42DA-AF1D-7A8BFCA2AB06}"/>
              </a:ext>
            </a:extLst>
          </p:cNvPr>
          <p:cNvSpPr/>
          <p:nvPr/>
        </p:nvSpPr>
        <p:spPr>
          <a:xfrm>
            <a:off x="7070020" y="5600864"/>
            <a:ext cx="2617309" cy="74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Novo teste</a:t>
            </a:r>
          </a:p>
        </p:txBody>
      </p:sp>
    </p:spTree>
    <p:extLst>
      <p:ext uri="{BB962C8B-B14F-4D97-AF65-F5344CB8AC3E}">
        <p14:creationId xmlns:p14="http://schemas.microsoft.com/office/powerpoint/2010/main" val="36502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D524F5C-D550-4079-84C1-C5789D85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328571"/>
            <a:ext cx="9621077" cy="294124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DF5A3F6-DCDE-4FE0-A756-CB3B54D52512}"/>
              </a:ext>
            </a:extLst>
          </p:cNvPr>
          <p:cNvSpPr/>
          <p:nvPr/>
        </p:nvSpPr>
        <p:spPr>
          <a:xfrm>
            <a:off x="2490556" y="5694826"/>
            <a:ext cx="2160104" cy="66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Exportar CSV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6D9B731-AD06-4309-9B1B-46AD54F30CA2}"/>
              </a:ext>
            </a:extLst>
          </p:cNvPr>
          <p:cNvSpPr/>
          <p:nvPr/>
        </p:nvSpPr>
        <p:spPr>
          <a:xfrm>
            <a:off x="7393861" y="5694826"/>
            <a:ext cx="2160104" cy="66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Folha de Rosto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456B229-FFCB-4E71-98E2-47AC3F18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1" y="3269818"/>
            <a:ext cx="9621077" cy="21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48A6A89-3BD2-465D-A3E9-A25573103560}"/>
              </a:ext>
            </a:extLst>
          </p:cNvPr>
          <p:cNvSpPr/>
          <p:nvPr/>
        </p:nvSpPr>
        <p:spPr>
          <a:xfrm>
            <a:off x="874643" y="583095"/>
            <a:ext cx="10402957" cy="482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Folha de rosto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CB566B-F3C0-4B5F-AFAD-4458F3BC03BE}"/>
              </a:ext>
            </a:extLst>
          </p:cNvPr>
          <p:cNvSpPr/>
          <p:nvPr/>
        </p:nvSpPr>
        <p:spPr>
          <a:xfrm>
            <a:off x="4996069" y="5734582"/>
            <a:ext cx="2160104" cy="66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Exportar em PDF</a:t>
            </a:r>
          </a:p>
        </p:txBody>
      </p:sp>
    </p:spTree>
    <p:extLst>
      <p:ext uri="{BB962C8B-B14F-4D97-AF65-F5344CB8AC3E}">
        <p14:creationId xmlns:p14="http://schemas.microsoft.com/office/powerpoint/2010/main" val="18633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9914FE0D-C834-4CEA-A4CD-A636E4A715FE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D21217D-B50D-45E9-827B-C4D77CC6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83" y="1648410"/>
            <a:ext cx="7680833" cy="393713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5E3D90-BDCF-48B2-8DFA-128D24D67D78}"/>
              </a:ext>
            </a:extLst>
          </p:cNvPr>
          <p:cNvSpPr txBox="1"/>
          <p:nvPr/>
        </p:nvSpPr>
        <p:spPr>
          <a:xfrm>
            <a:off x="3790122" y="664126"/>
            <a:ext cx="390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 de temperaturas em tempo real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1064465-5ACD-4E00-9542-3E8964A7A5A1}"/>
              </a:ext>
            </a:extLst>
          </p:cNvPr>
          <p:cNvSpPr/>
          <p:nvPr/>
        </p:nvSpPr>
        <p:spPr>
          <a:xfrm>
            <a:off x="5002694" y="5592174"/>
            <a:ext cx="2186609" cy="60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1949132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Costa Monique</dc:creator>
  <cp:lastModifiedBy>Costa Monique</cp:lastModifiedBy>
  <cp:revision>8</cp:revision>
  <dcterms:created xsi:type="dcterms:W3CDTF">2021-10-05T01:04:22Z</dcterms:created>
  <dcterms:modified xsi:type="dcterms:W3CDTF">2021-10-05T02:09:34Z</dcterms:modified>
</cp:coreProperties>
</file>