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9" r:id="rId4"/>
    <p:sldId id="270" r:id="rId5"/>
    <p:sldId id="272" r:id="rId6"/>
    <p:sldId id="271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494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9596640"/>
        <c:axId val="179595520"/>
      </c:barChart>
      <c:catAx>
        <c:axId val="17959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595520"/>
        <c:crosses val="autoZero"/>
        <c:auto val="1"/>
        <c:lblAlgn val="ctr"/>
        <c:lblOffset val="100"/>
        <c:noMultiLvlLbl val="0"/>
      </c:catAx>
      <c:valAx>
        <c:axId val="17959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59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 dirty="0" err="1">
              <a:latin typeface="Book Antiqua"/>
              <a:ea typeface="+mn-ea"/>
              <a:cs typeface="+mn-cs"/>
            </a:rPr>
            <a:t>Título</a:t>
          </a:r>
          <a:r>
            <a:rPr lang="en-US" sz="1800" b="0" i="0" dirty="0">
              <a:latin typeface="Book Antiqua"/>
              <a:ea typeface="+mn-ea"/>
              <a:cs typeface="+mn-cs"/>
            </a:rPr>
            <a:t> da </a:t>
          </a:r>
          <a:r>
            <a:rPr lang="en-US" sz="1800" b="0" i="0" dirty="0" err="1">
              <a:latin typeface="Book Antiqua"/>
              <a:ea typeface="+mn-ea"/>
              <a:cs typeface="+mn-cs"/>
            </a:rPr>
            <a:t>Etapa</a:t>
          </a:r>
          <a:r>
            <a:rPr lang="en-US" sz="1800" b="0" i="0" dirty="0">
              <a:latin typeface="Book Antiqua"/>
              <a:ea typeface="+mn-ea"/>
              <a:cs typeface="+mn-cs"/>
            </a:rPr>
            <a:t> 1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2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3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pPr algn="l" defTabSz="914400">
            <a:buNone/>
          </a:pPr>
          <a:r>
            <a:rPr lang="en-US" sz="1800" b="0" i="0">
              <a:latin typeface="Book Antiqua"/>
              <a:ea typeface="+mn-ea"/>
              <a:cs typeface="+mn-cs"/>
            </a:rPr>
            <a:t>Título da Etapa 4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>
              <a:latin typeface="Book Antiqua"/>
              <a:ea typeface="+mn-ea"/>
              <a:cs typeface="+mn-cs"/>
            </a:rPr>
            <a:t>Título</a:t>
          </a:r>
          <a:r>
            <a:rPr lang="en-US" sz="2700" b="0" i="0" kern="1200" dirty="0">
              <a:latin typeface="Book Antiqua"/>
              <a:ea typeface="+mn-ea"/>
              <a:cs typeface="+mn-cs"/>
            </a:rPr>
            <a:t> da </a:t>
          </a:r>
          <a:r>
            <a:rPr lang="en-US" sz="2700" b="0" i="0" kern="1200" dirty="0" err="1">
              <a:latin typeface="Book Antiqua"/>
              <a:ea typeface="+mn-ea"/>
              <a:cs typeface="+mn-cs"/>
            </a:rPr>
            <a:t>Etapa</a:t>
          </a:r>
          <a:r>
            <a:rPr lang="en-US" sz="2700" b="0" i="0" kern="1200" dirty="0">
              <a:latin typeface="Book Antiqua"/>
              <a:ea typeface="+mn-ea"/>
              <a:cs typeface="+mn-cs"/>
            </a:rPr>
            <a:t> 1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>
              <a:latin typeface="Book Antiqua"/>
              <a:ea typeface="+mn-ea"/>
              <a:cs typeface="+mn-cs"/>
            </a:rPr>
            <a:t>Título da Etapa 2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>
              <a:latin typeface="Book Antiqua"/>
              <a:ea typeface="+mn-ea"/>
              <a:cs typeface="+mn-cs"/>
            </a:rPr>
            <a:t>Título da Etapa 3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>
              <a:latin typeface="Book Antiqua"/>
              <a:ea typeface="+mn-ea"/>
              <a:cs typeface="+mn-cs"/>
            </a:rPr>
            <a:t>Título da Etapa 4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6" name="Texto Instrucional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BR" sz="1200" b="1" i="1" dirty="0" smtClean="0">
                <a:latin typeface="Arial"/>
                <a:ea typeface="+mn-ea"/>
                <a:cs typeface="Arial"/>
              </a:rPr>
              <a:t>OBSERVAÇÃO:</a:t>
            </a:r>
          </a:p>
          <a:p>
            <a:pPr algn="l" defTabSz="914400">
              <a:buNone/>
            </a:pPr>
            <a:r>
              <a:rPr lang="pt-BR" sz="1200" b="0" i="1" dirty="0" smtClean="0">
                <a:latin typeface="Arial"/>
                <a:ea typeface="+mn-ea"/>
                <a:cs typeface="Arial"/>
              </a:rPr>
              <a:t>Para mudar a imagem deste slide, selecione a imagem e exclua-a. Em seguida, clique no ícone Imagens do espaço reservado para inserir sua própria imagem.</a:t>
            </a:r>
            <a:endParaRPr lang="pt-BR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76300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31/10/2017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31/10/2017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40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Desenvolvendo Sites Responsivos com Bootstrap 4</a:t>
            </a:r>
            <a:endParaRPr lang="pt-BR" sz="4000" b="0" i="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sz="2400" b="0" i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r="21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</a:t>
            </a:r>
            <a:r>
              <a:rPr lang="pt-BR" sz="3200" b="0" i="0" dirty="0" err="1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SmartArt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 descr="Processo Básico em Divisa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Autores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 Allysson Pereira Moreira</a:t>
            </a: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github.com/</a:t>
            </a:r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davidallysson</a:t>
            </a:r>
            <a:endParaRPr lang="pt-BR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davidmoreirainformatica@gmail.com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3"/>
          </p:nvPr>
        </p:nvSpPr>
        <p:spPr/>
      </p:sp>
      <p:pic>
        <p:nvPicPr>
          <p:cNvPr id="11" name="Espaço Reservado para Imagem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40" y="1828801"/>
            <a:ext cx="3405389" cy="3405389"/>
          </a:xfr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que são Sites Responsivos?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Media Queries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Unidades de Medida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 descr="http://www.ooweboo.co.za/wp-content/uploads/2016/02/Responsive-Web-Design-And-Mobile-Sit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116665"/>
            <a:ext cx="7769225" cy="40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Afinal, o que é Bootstrap?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5889171" cy="4343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Framework CSS (Front-</a:t>
            </a:r>
            <a:r>
              <a:rPr lang="pt-BR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</a:t>
            </a: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Ferramenta de Resolução de Problemas Comuns ou Recorrentes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Open-</a:t>
            </a:r>
            <a:r>
              <a:rPr lang="pt-BR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https://github.com/twbs/bootstrap</a:t>
            </a:r>
            <a:r>
              <a:rPr lang="pt-B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Globo Bootstrap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Versão 4</a:t>
            </a:r>
            <a:endParaRPr lang="pt-BR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v4-alpha.getbootstrap.com/assets/brand/bootstrap-soci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75" y="18288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Outros Frameworks</a:t>
            </a:r>
            <a:endParaRPr lang="pt-BR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dab1nmslvvntp.cloudfront.net/wp-content/uploads/2016/04/1461315888seman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71662"/>
            <a:ext cx="23717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ephenhaunts.files.wordpress.com/2014/07/foundationcss.jpg?w=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1871662"/>
            <a:ext cx="37242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iawebsites.com.br/wp-content/uploads/2017/06/materialize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7" r="32704"/>
          <a:stretch/>
        </p:blipFill>
        <p:spPr bwMode="auto">
          <a:xfrm>
            <a:off x="3918856" y="1871662"/>
            <a:ext cx="2917371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urecss.io/img/logo_pure@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28524"/>
            <a:ext cx="79819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72325" y="4003916"/>
            <a:ext cx="3724275" cy="54427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595959"/>
              </a:buClr>
              <a:buNone/>
            </a:pPr>
            <a:r>
              <a:rPr lang="pt-BR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muito mais...</a:t>
            </a:r>
            <a:endParaRPr lang="pt-BR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5400" r="17423" b="4751"/>
          <a:stretch/>
        </p:blipFill>
        <p:spPr>
          <a:xfrm>
            <a:off x="7217228" y="0"/>
            <a:ext cx="4974772" cy="689834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95401" y="1873584"/>
            <a:ext cx="5120640" cy="25603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err="1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pt-BR" sz="400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Page: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Curriculum Online</a:t>
            </a:r>
            <a:endParaRPr lang="pt-BR" sz="400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Layout de Título e Conteúdo com Lista</a:t>
            </a:r>
            <a:endParaRPr lang="pt-BR" sz="3200" b="0" i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primeiro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segundo marcador aqui</a:t>
            </a:r>
          </a:p>
          <a:p>
            <a:pPr>
              <a:lnSpc>
                <a:spcPct val="110000"/>
              </a:lnSpc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Adicione seu terceiro marcador aqui</a:t>
            </a:r>
            <a:endParaRPr lang="pt-BR" sz="2400" b="0" i="0" dirty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Título e Conteúdo com Gráfico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5211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pt-BR" sz="3200" b="0" i="0" dirty="0" smtClean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Layout de Conteúdo de Duas Partes com Tabela</a:t>
            </a:r>
            <a:endParaRPr lang="pt-BR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Primeiro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Segundo marcador aqui</a:t>
            </a:r>
          </a:p>
          <a:p>
            <a:pPr>
              <a:buClr>
                <a:srgbClr val="595959"/>
              </a:buClr>
            </a:pPr>
            <a:r>
              <a:rPr lang="pt-BR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901138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Direction_16x9_TP103431346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CE0EDBA5-BED2-490F-8AA6-3833238AD93B}" vid="{A6946FDD-8476-482E-A40B-22F22E849B5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Book Antiqua</vt:lpstr>
      <vt:lpstr>Segoe UI</vt:lpstr>
      <vt:lpstr>SalesDirection_16x9_TP103431346</vt:lpstr>
      <vt:lpstr>Desenvolvendo Sites Responsivos com Bootstrap 4</vt:lpstr>
      <vt:lpstr>Autores</vt:lpstr>
      <vt:lpstr>O que são Sites Responsivos?</vt:lpstr>
      <vt:lpstr>Afinal, o que é Bootstrap?</vt:lpstr>
      <vt:lpstr>Outros Frameworks</vt:lpstr>
      <vt:lpstr>Apresentação do PowerPoint</vt:lpstr>
      <vt:lpstr>Layout de Título e Conteúdo com Lista</vt:lpstr>
      <vt:lpstr>Layout de Título e Conteúdo com Gráfico</vt:lpstr>
      <vt:lpstr>Layout de Conteúdo de Duas Partes com Tabela</vt:lpstr>
      <vt:lpstr>Layout de Título e Conteúdo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2017-10-31T13:23:35Z</dcterms:created>
  <dcterms:modified xsi:type="dcterms:W3CDTF">2017-10-31T16:26:39Z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