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5863-DA17-48E3-B750-6FAC57296864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C0DF-6350-4445-98F4-0F27431E3A49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15101"/>
            <a:ext cx="8791575" cy="1655762"/>
          </a:xfrm>
        </p:spPr>
        <p:txBody>
          <a:bodyPr>
            <a:normAutofit/>
          </a:bodyPr>
          <a:lstStyle/>
          <a:p>
            <a:r>
              <a:rPr lang="pt-BR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PROFESSOR: WALISSON RODRIGO</a:t>
            </a:r>
            <a:endParaRPr lang="pt-BR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TURMA: 02/2019</a:t>
            </a:r>
            <a:endParaRPr lang="pt-BR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585"/>
          </a:xfrm>
        </p:spPr>
        <p:txBody>
          <a:bodyPr/>
          <a:lstStyle/>
          <a:p>
            <a:r>
              <a:rPr lang="pt-BR" dirty="0" smtClean="0"/>
              <a:t>BIBLIOGRAFIA RECOMENDADA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58982"/>
            <a:ext cx="10249399" cy="4715691"/>
          </a:xfrm>
        </p:spPr>
        <p:txBody>
          <a:bodyPr>
            <a:normAutofit/>
          </a:bodyPr>
          <a:lstStyle/>
          <a:p>
            <a:r>
              <a:rPr lang="pt-BR" dirty="0" smtClean="0"/>
              <a:t>C.J. DATE – INTRODUÇÃO A SISTEMAS DE BANCO DE DADOS</a:t>
            </a:r>
            <a:endParaRPr lang="pt-BR" dirty="0" smtClean="0"/>
          </a:p>
          <a:p>
            <a:r>
              <a:rPr lang="pt-BR" dirty="0" smtClean="0"/>
              <a:t>O.K. TAKAI; I.C. ITALIANO; J.E. FERREIRA. - INTRODUÇÃO A BANCO DE DADOS</a:t>
            </a:r>
            <a:endParaRPr lang="pt-BR" dirty="0" smtClean="0"/>
          </a:p>
          <a:p>
            <a:r>
              <a:rPr lang="pt-BR" dirty="0" smtClean="0"/>
              <a:t>C.A. HEUSER – PROJETO DE BANCO DE DADOS</a:t>
            </a:r>
            <a:endParaRPr lang="pt-BR" dirty="0" smtClean="0"/>
          </a:p>
          <a:p>
            <a:r>
              <a:rPr lang="pt-BR" dirty="0" smtClean="0"/>
              <a:t>F.A. FERRARI - CRIAÇÃO DE BANCO DE DADOS COM MYSQL</a:t>
            </a:r>
            <a:endParaRPr lang="pt-BR" dirty="0" smtClean="0"/>
          </a:p>
          <a:p>
            <a:r>
              <a:rPr lang="pt-BR" dirty="0" smtClean="0"/>
              <a:t>R. MARTELLI; O.V.S FILHO; A.L CABRAL - MODELAGEM E BANCO DE DADOS</a:t>
            </a:r>
            <a:endParaRPr lang="pt-BR" dirty="0" smtClean="0"/>
          </a:p>
          <a:p>
            <a:r>
              <a:rPr lang="pt-BR" dirty="0" smtClean="0"/>
              <a:t>R. RAMAKRISHNAN, J. GEHRKE - SISTEMAS DE GERENCIAMENTO DE BANCO DE DADOS - 3.ED.</a:t>
            </a:r>
            <a:endParaRPr lang="pt-BR" dirty="0" smtClean="0"/>
          </a:p>
          <a:p>
            <a:r>
              <a:rPr lang="pt-BR" dirty="0" smtClean="0"/>
              <a:t>R. MIYAGUSKU - CURSO PRÁTICO DE SQL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COMPREENDER OS SISTEMAS DE BANCOS DE DADOS EXISTENTES PARA EMPREGAR AS MELHORES TÉCNICAS, HABILIDADES, METODOLOGIAS E FERRAMENTAS NECESSÁRIAS PARA O PROJETO, DESENVOLVIMENTO E MANUTENÇÃO DE BANCOS DE DADOS.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especifico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CONHECER OS PRINCIPAIS CONCEITOS A CERCA DO FUNCIONAMENTO DA ARQUITETURA DOS BANCOS DE DADOS RELACIONAIS.</a:t>
            </a:r>
            <a:endParaRPr lang="pt-BR" dirty="0" smtClean="0"/>
          </a:p>
          <a:p>
            <a:r>
              <a:rPr lang="pt-BR" dirty="0" smtClean="0"/>
              <a:t>COMPREENDER A CONCEPÇÃO DE PROJETO DE UM BANCO DE DADOS.</a:t>
            </a:r>
            <a:endParaRPr lang="pt-BR" dirty="0" smtClean="0"/>
          </a:p>
          <a:p>
            <a:r>
              <a:rPr lang="pt-BR" dirty="0" smtClean="0"/>
              <a:t>DESEMPENHAR O PAPEL DE DBA APLICANDO A TEORIA NA PRÁTICA.</a:t>
            </a:r>
            <a:endParaRPr lang="pt-BR" dirty="0" smtClean="0"/>
          </a:p>
          <a:p>
            <a:r>
              <a:rPr lang="pt-BR" dirty="0" smtClean="0"/>
              <a:t>DESENVOLVER E OTIMIZAR BANCOS DE DADOS RELACIONAIS.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DE SISTEMAS DE BANCOS DE DADOS</a:t>
            </a:r>
            <a:endParaRPr lang="pt-BR" dirty="0" smtClean="0"/>
          </a:p>
          <a:p>
            <a:pPr lvl="1"/>
            <a:r>
              <a:rPr lang="pt-BR" dirty="0" smtClean="0"/>
              <a:t>CONCEITOS BÁSICOS</a:t>
            </a:r>
            <a:endParaRPr lang="pt-BR" dirty="0" smtClean="0"/>
          </a:p>
          <a:p>
            <a:pPr lvl="1"/>
            <a:r>
              <a:rPr lang="pt-BR" dirty="0" smtClean="0"/>
              <a:t>ESTRUTURAS DE ARMAZENAMENTO</a:t>
            </a:r>
            <a:endParaRPr lang="pt-BR" dirty="0" smtClean="0"/>
          </a:p>
          <a:p>
            <a:pPr lvl="1"/>
            <a:r>
              <a:rPr lang="pt-BR" dirty="0" smtClean="0"/>
              <a:t>ESTRUTURAS DE DADOS E OPERADORES CORRESPONDENTES</a:t>
            </a:r>
            <a:endParaRPr lang="pt-BR" dirty="0" smtClean="0"/>
          </a:p>
          <a:p>
            <a:r>
              <a:rPr lang="pt-BR" dirty="0" smtClean="0"/>
              <a:t>A ABORDAGEM RELACIONAL</a:t>
            </a:r>
            <a:endParaRPr lang="pt-BR" dirty="0" smtClean="0"/>
          </a:p>
          <a:p>
            <a:pPr lvl="1"/>
            <a:r>
              <a:rPr lang="pt-BR" dirty="0" smtClean="0"/>
              <a:t>ESTRUTURA RELACIONAL DE DADOS</a:t>
            </a:r>
            <a:endParaRPr lang="pt-BR" dirty="0" smtClean="0"/>
          </a:p>
          <a:p>
            <a:pPr lvl="1"/>
            <a:r>
              <a:rPr lang="pt-BR" dirty="0"/>
              <a:t>MAPEAMENTO DO MER PARA O MODELO DE DADOS RELACIONAL</a:t>
            </a:r>
            <a:r>
              <a:rPr lang="pt-BR" dirty="0"/>
              <a:t> 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MODELOS DE ENTIDADE RELACIONAMENTO (MER)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LINGUAGEM SQL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/>
              <a:t>DEPENDÊNCIAS FUNCIONAIS E NORMALIZAÇÃO DE BASE DE </a:t>
            </a:r>
            <a:r>
              <a:rPr lang="pt-BR" dirty="0" smtClean="0"/>
              <a:t>DADOS RELACIONAIS</a:t>
            </a:r>
            <a:endParaRPr lang="pt-BR" dirty="0" smtClean="0"/>
          </a:p>
          <a:p>
            <a:r>
              <a:rPr lang="pt-BR" dirty="0" smtClean="0"/>
              <a:t>PRÁTICAS COM MYSQL, SQL SERVER EXPRESS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O ACOMPANHAMENTO E A VERIFICAÇÃO DA APRENDIZAGEM SERÃO UTILIZADOS OS SEGUINTES INSTRUMENTOS DE AVALIAÇÃO:</a:t>
            </a:r>
            <a:endParaRPr lang="pt-BR" dirty="0" smtClean="0"/>
          </a:p>
          <a:p>
            <a:pPr lvl="1"/>
            <a:r>
              <a:rPr lang="pt-BR" dirty="0" smtClean="0"/>
              <a:t>DUAS PROVAS INDIVIDUAIS: 60 PTS.</a:t>
            </a:r>
            <a:endParaRPr lang="pt-BR" dirty="0" smtClean="0"/>
          </a:p>
          <a:p>
            <a:pPr lvl="1"/>
            <a:r>
              <a:rPr lang="pt-BR" dirty="0" smtClean="0"/>
              <a:t>APRESENTAÇÃO DE TRABALHOS: 20 PTS.</a:t>
            </a:r>
            <a:endParaRPr lang="pt-BR" dirty="0" smtClean="0"/>
          </a:p>
          <a:p>
            <a:pPr lvl="1"/>
            <a:r>
              <a:rPr lang="pt-BR" dirty="0" smtClean="0"/>
              <a:t>ATIVIDADES TEORICAS E PRÁTICAS EM SALA: 20 PTS.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ESTUDO DIRIGIDO</a:t>
            </a:r>
            <a:endParaRPr lang="pt-BR" dirty="0" smtClean="0"/>
          </a:p>
          <a:p>
            <a:r>
              <a:rPr lang="pt-BR" dirty="0" smtClean="0"/>
              <a:t>AULA EXPOSITIVA DIALOGADA</a:t>
            </a:r>
            <a:endParaRPr lang="pt-BR" dirty="0" smtClean="0"/>
          </a:p>
          <a:p>
            <a:r>
              <a:rPr lang="pt-BR" dirty="0" smtClean="0"/>
              <a:t>AULA EXPOSITIVA COM RECURSOS MULTIMÍDIA</a:t>
            </a:r>
            <a:endParaRPr lang="pt-BR" dirty="0" smtClean="0"/>
          </a:p>
          <a:p>
            <a:r>
              <a:rPr lang="pt-BR" dirty="0" smtClean="0"/>
              <a:t>ATIVIDADES DE PESQUISA</a:t>
            </a:r>
            <a:endParaRPr lang="pt-BR" dirty="0" smtClean="0"/>
          </a:p>
          <a:p>
            <a:r>
              <a:rPr lang="pt-BR" dirty="0" smtClean="0"/>
              <a:t>TRABALHO DE GRUPO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AUDIO VISUAL</a:t>
            </a:r>
            <a:endParaRPr lang="pt-BR" dirty="0" smtClean="0"/>
          </a:p>
          <a:p>
            <a:r>
              <a:rPr lang="pt-BR" dirty="0" smtClean="0"/>
              <a:t>MATERIAL IMPRESSO</a:t>
            </a:r>
            <a:endParaRPr lang="pt-BR" dirty="0" smtClean="0"/>
          </a:p>
          <a:p>
            <a:r>
              <a:rPr lang="pt-BR" dirty="0" smtClean="0"/>
              <a:t>LIVROS</a:t>
            </a:r>
            <a:endParaRPr lang="pt-BR" dirty="0" smtClean="0"/>
          </a:p>
          <a:p>
            <a:r>
              <a:rPr lang="pt-BR" dirty="0" smtClean="0"/>
              <a:t>PERIÓDICOS</a:t>
            </a:r>
            <a:endParaRPr lang="pt-BR" dirty="0" smtClean="0"/>
          </a:p>
          <a:p>
            <a:r>
              <a:rPr lang="pt-BR" dirty="0" smtClean="0"/>
              <a:t>RECURSOS COMPUTACIONAIS</a:t>
            </a:r>
            <a:endParaRPr lang="pt-BR" dirty="0" smtClean="0"/>
          </a:p>
          <a:p>
            <a:r>
              <a:rPr lang="pt-BR" dirty="0" smtClean="0"/>
              <a:t>ARTIGOS E REVISTAS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FREQUÊNCIA &gt; 80%</a:t>
            </a:r>
            <a:endParaRPr lang="pt-BR" dirty="0" smtClean="0"/>
          </a:p>
          <a:p>
            <a:r>
              <a:rPr lang="pt-BR" dirty="0" smtClean="0"/>
              <a:t>APROVEITAMENTO &gt; 70%</a:t>
            </a:r>
            <a:endParaRPr lang="pt-BR" dirty="0" smtClean="0"/>
          </a:p>
          <a:p>
            <a:r>
              <a:rPr lang="pt-BR" dirty="0" smtClean="0"/>
              <a:t>EXAME FINAL = 60%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1948</Words>
  <Application>WPS Presentation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Tw Cen MT</vt:lpstr>
      <vt:lpstr>Segoe Print</vt:lpstr>
      <vt:lpstr>Microsoft YaHei</vt:lpstr>
      <vt:lpstr/>
      <vt:lpstr>Arial Unicode MS</vt:lpstr>
      <vt:lpstr>Calibri</vt:lpstr>
      <vt:lpstr>Circuito</vt:lpstr>
      <vt:lpstr>Banco de dados</vt:lpstr>
      <vt:lpstr>Objetivo geral</vt:lpstr>
      <vt:lpstr>Objetivo especifico</vt:lpstr>
      <vt:lpstr>Conteúdo programático</vt:lpstr>
      <vt:lpstr>Conteúdo programático</vt:lpstr>
      <vt:lpstr>AVALIAÇÃO</vt:lpstr>
      <vt:lpstr>METODOLOGIA</vt:lpstr>
      <vt:lpstr>RECURSOS</vt:lpstr>
      <vt:lpstr>CRITÉRIOS DE AVALIAÇÃO</vt:lpstr>
      <vt:lpstr>BIBLIOGRAFIA RECOMENDADA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EMENTA</dc:title>
  <dc:creator>Walisson Rodrigo</dc:creator>
  <cp:lastModifiedBy>walis</cp:lastModifiedBy>
  <cp:revision>10</cp:revision>
  <dcterms:created xsi:type="dcterms:W3CDTF">2019-01-25T01:20:00Z</dcterms:created>
  <dcterms:modified xsi:type="dcterms:W3CDTF">2019-08-06T00:52:54Z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1046-11.2.0.8684</vt:lpwstr>
  </property>
</Properties>
</file>