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>
        <p:scale>
          <a:sx n="250" d="100"/>
          <a:sy n="250" d="100"/>
        </p:scale>
        <p:origin x="-7746" y="-6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9945-04AC-4CFF-BD24-502B98305147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DEF-E5C5-431A-BFED-D6188F6B4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97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9945-04AC-4CFF-BD24-502B98305147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DEF-E5C5-431A-BFED-D6188F6B4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68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9945-04AC-4CFF-BD24-502B98305147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DEF-E5C5-431A-BFED-D6188F6B4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4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9945-04AC-4CFF-BD24-502B98305147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DEF-E5C5-431A-BFED-D6188F6B4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86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9945-04AC-4CFF-BD24-502B98305147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DEF-E5C5-431A-BFED-D6188F6B4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42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9945-04AC-4CFF-BD24-502B98305147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DEF-E5C5-431A-BFED-D6188F6B4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39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9945-04AC-4CFF-BD24-502B98305147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DEF-E5C5-431A-BFED-D6188F6B4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67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9945-04AC-4CFF-BD24-502B98305147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DEF-E5C5-431A-BFED-D6188F6B4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26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9945-04AC-4CFF-BD24-502B98305147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DEF-E5C5-431A-BFED-D6188F6B4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14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9945-04AC-4CFF-BD24-502B98305147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DEF-E5C5-431A-BFED-D6188F6B4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20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9945-04AC-4CFF-BD24-502B98305147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DEF-E5C5-431A-BFED-D6188F6B4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85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9945-04AC-4CFF-BD24-502B98305147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A5DEF-E5C5-431A-BFED-D6188F6B4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70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dirty="0" smtClean="0"/>
              <a:t>-Onclick</a:t>
            </a:r>
          </a:p>
          <a:p>
            <a:r>
              <a:rPr lang="pt-BR" dirty="0" smtClean="0"/>
              <a:t>-Ondblclick</a:t>
            </a:r>
            <a:endParaRPr lang="pt-BR" dirty="0" smtClean="0"/>
          </a:p>
          <a:p>
            <a:r>
              <a:rPr lang="pt-BR" dirty="0" smtClean="0"/>
              <a:t>-Onmauseover/onmauseout</a:t>
            </a:r>
          </a:p>
          <a:p>
            <a:r>
              <a:rPr lang="pt-BR" dirty="0" smtClean="0"/>
              <a:t>-Onmousedown/onmouseup</a:t>
            </a:r>
          </a:p>
          <a:p>
            <a:r>
              <a:rPr lang="pt-BR" dirty="0" smtClean="0"/>
              <a:t>-Onmousedown</a:t>
            </a:r>
          </a:p>
          <a:p>
            <a:r>
              <a:rPr lang="pt-BR" dirty="0" smtClean="0"/>
              <a:t>-Onblur</a:t>
            </a:r>
          </a:p>
          <a:p>
            <a:r>
              <a:rPr lang="pt-BR" dirty="0" smtClean="0"/>
              <a:t>-Onchange</a:t>
            </a:r>
          </a:p>
          <a:p>
            <a:r>
              <a:rPr lang="pt-BR" dirty="0" smtClean="0"/>
              <a:t>Onfocus</a:t>
            </a:r>
          </a:p>
          <a:p>
            <a:r>
              <a:rPr lang="pt-BR" dirty="0" smtClean="0"/>
              <a:t>Onselect</a:t>
            </a:r>
          </a:p>
          <a:p>
            <a:r>
              <a:rPr lang="pt-BR" dirty="0" smtClean="0"/>
              <a:t>Onsubmit</a:t>
            </a:r>
          </a:p>
          <a:p>
            <a:r>
              <a:rPr lang="pt-BR" dirty="0" smtClean="0"/>
              <a:t>Onreset</a:t>
            </a:r>
          </a:p>
          <a:p>
            <a:r>
              <a:rPr lang="pt-BR" dirty="0" smtClean="0"/>
              <a:t>Onkeydown</a:t>
            </a:r>
          </a:p>
          <a:p>
            <a:r>
              <a:rPr lang="pt-BR" dirty="0" smtClean="0"/>
              <a:t>Onkeypress</a:t>
            </a:r>
          </a:p>
          <a:p>
            <a:r>
              <a:rPr lang="pt-BR" dirty="0" smtClean="0"/>
              <a:t>Onkeyup</a:t>
            </a:r>
          </a:p>
          <a:p>
            <a:r>
              <a:rPr lang="pt-BR" dirty="0" smtClean="0"/>
              <a:t>Onload</a:t>
            </a:r>
          </a:p>
          <a:p>
            <a:r>
              <a:rPr lang="pt-BR" dirty="0" smtClean="0"/>
              <a:t>Onerror</a:t>
            </a:r>
          </a:p>
          <a:p>
            <a:r>
              <a:rPr lang="pt-BR" dirty="0" smtClean="0"/>
              <a:t>Onunload</a:t>
            </a:r>
          </a:p>
          <a:p>
            <a:r>
              <a:rPr lang="pt-BR" dirty="0" smtClean="0"/>
              <a:t>onresize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313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6</cp:revision>
  <dcterms:created xsi:type="dcterms:W3CDTF">2019-11-19T23:31:35Z</dcterms:created>
  <dcterms:modified xsi:type="dcterms:W3CDTF">2019-11-20T00:52:46Z</dcterms:modified>
</cp:coreProperties>
</file>