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alphaModFix amt="9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7305" y="74930"/>
            <a:ext cx="9333230" cy="1040765"/>
          </a:xfrm>
        </p:spPr>
        <p:txBody>
          <a:bodyPr>
            <a:normAutofit fontScale="90000"/>
          </a:bodyPr>
          <a:p>
            <a:pPr algn="l"/>
            <a:r>
              <a:rPr lang="pt-PT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Funções Vetoriais</a:t>
            </a:r>
            <a:endParaRPr lang="pt-PT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</a:t>
            </a:r>
            <a:endParaRPr lang="pt-PT" altLang="en-US" sz="3600" u="sng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Vetor: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 Vetorial = Vetor + Função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 e Curvas Espaciais</a:t>
            </a:r>
            <a:endParaRPr lang="pt-PT" altLang="en-US" sz="3600" u="sng"/>
          </a:p>
        </p:txBody>
      </p:sp>
      <p:pic>
        <p:nvPicPr>
          <p:cNvPr id="6" name="Content Placeholder 5" descr="curve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6880" y="1584325"/>
            <a:ext cx="4124325" cy="27305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96290" y="1606550"/>
            <a:ext cx="314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Exemplo:</a:t>
            </a:r>
            <a:endParaRPr lang="pt-PT" altLang="en-US"/>
          </a:p>
        </p:txBody>
      </p:sp>
      <p:pic>
        <p:nvPicPr>
          <p:cNvPr id="8" name="Picture 7" descr="ex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1606550"/>
            <a:ext cx="3599180" cy="414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4" name="Content Placeholder 3" descr="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47165"/>
            <a:ext cx="100393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5" name="Content Placeholder 4" descr="ex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07465"/>
            <a:ext cx="9982200" cy="704850"/>
          </a:xfrm>
          <a:prstGeom prst="rect">
            <a:avLst/>
          </a:prstGeom>
        </p:spPr>
      </p:pic>
      <p:pic>
        <p:nvPicPr>
          <p:cNvPr id="6" name="Picture 5" descr="ex3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680" y="1918335"/>
            <a:ext cx="2979420" cy="351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Presentation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DejaVu Math TeX Gyre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Exemplo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9</cp:revision>
  <dcterms:created xsi:type="dcterms:W3CDTF">2020-09-09T01:59:39Z</dcterms:created>
  <dcterms:modified xsi:type="dcterms:W3CDTF">2020-09-09T01:59:39Z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