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3"/>
    <p:sldId id="257" r:id="rId4"/>
    <p:sldId id="258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true">
          <a:blip r:embed="rId1">
            <a:alphaModFix amt="92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27305" y="74930"/>
            <a:ext cx="9333230" cy="1040765"/>
          </a:xfrm>
        </p:spPr>
        <p:txBody>
          <a:bodyPr>
            <a:normAutofit fontScale="90000"/>
          </a:bodyPr>
          <a:p>
            <a:pPr algn="l"/>
            <a:r>
              <a:rPr lang="pt-PT" altLang="en-US" sz="7200" b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Funções Vetoriais</a:t>
            </a:r>
            <a:endParaRPr lang="pt-PT" altLang="en-US" sz="7200" b="1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600" u="sng"/>
              <a:t>Funções Vetoriais</a:t>
            </a:r>
            <a:endParaRPr lang="pt-PT" altLang="en-US" sz="3600" u="sng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/>
              <a:t>Vetor:</a:t>
            </a:r>
            <a:endParaRPr lang="pt-PT" altLang="en-US"/>
          </a:p>
          <a:p>
            <a:endParaRPr lang="pt-PT" altLang="en-US"/>
          </a:p>
          <a:p>
            <a:r>
              <a:rPr lang="pt-PT" altLang="en-US"/>
              <a:t>Função:</a:t>
            </a:r>
            <a:endParaRPr lang="pt-PT" altLang="en-US"/>
          </a:p>
          <a:p>
            <a:endParaRPr lang="pt-PT" altLang="en-US"/>
          </a:p>
          <a:p>
            <a:r>
              <a:rPr lang="pt-PT" altLang="en-US"/>
              <a:t>Função Vetorial = Vetor + Função</a:t>
            </a:r>
            <a:endParaRPr lang="pt-PT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600" u="sng"/>
              <a:t>Funções Vetoriais e Curvas Espaciais</a:t>
            </a:r>
            <a:endParaRPr lang="pt-PT" altLang="en-US" sz="3600" u="sng"/>
          </a:p>
        </p:txBody>
      </p:sp>
      <p:pic>
        <p:nvPicPr>
          <p:cNvPr id="6" name="Content Placeholder 5" descr="curve_ex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056880" y="1584325"/>
            <a:ext cx="4124325" cy="2730500"/>
          </a:xfrm>
          <a:prstGeom prst="rect">
            <a:avLst/>
          </a:prstGeom>
        </p:spPr>
      </p:pic>
      <p:sp>
        <p:nvSpPr>
          <p:cNvPr id="7" name="Text Box 6"/>
          <p:cNvSpPr txBox="true"/>
          <p:nvPr/>
        </p:nvSpPr>
        <p:spPr>
          <a:xfrm>
            <a:off x="796290" y="1606550"/>
            <a:ext cx="3145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/>
              <a:t>Exemplo:</a:t>
            </a:r>
            <a:endParaRPr lang="pt-PT" altLang="en-US"/>
          </a:p>
        </p:txBody>
      </p:sp>
      <p:pic>
        <p:nvPicPr>
          <p:cNvPr id="8" name="Picture 7" descr="ex1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870" y="1606550"/>
            <a:ext cx="3599180" cy="4140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WPS Presentation</Application>
  <PresentationFormat>宽屏</PresentationFormat>
  <Paragraphs>14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5" baseType="lpstr">
      <vt:lpstr>Arial</vt:lpstr>
      <vt:lpstr>SimSun</vt:lpstr>
      <vt:lpstr>Wingdings</vt:lpstr>
      <vt:lpstr>DejaVu Sans</vt:lpstr>
      <vt:lpstr>Arial Unicode MS</vt:lpstr>
      <vt:lpstr>Arial Black</vt:lpstr>
      <vt:lpstr>微软雅黑</vt:lpstr>
      <vt:lpstr>Droid Sans Fallback</vt:lpstr>
      <vt:lpstr>SimSun</vt:lpstr>
      <vt:lpstr>DejaVu Math TeX Gyre</vt:lpstr>
      <vt:lpstr>Standard Symbols PS [URW ]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vahid</dc:creator>
  <cp:lastModifiedBy>vahid</cp:lastModifiedBy>
  <cp:revision>8</cp:revision>
  <dcterms:created xsi:type="dcterms:W3CDTF">2020-09-08T18:20:41Z</dcterms:created>
  <dcterms:modified xsi:type="dcterms:W3CDTF">2020-09-08T18:20:41Z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1033-11.1.0.9615</vt:lpwstr>
  </property>
</Properties>
</file>