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9850-4BA7-4C26-9E89-CE0E12AEBE27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1E3E-6F7D-47FC-881C-4141FE683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82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9850-4BA7-4C26-9E89-CE0E12AEBE27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1E3E-6F7D-47FC-881C-4141FE683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21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9850-4BA7-4C26-9E89-CE0E12AEBE27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1E3E-6F7D-47FC-881C-4141FE683489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2659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9850-4BA7-4C26-9E89-CE0E12AEBE27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1E3E-6F7D-47FC-881C-4141FE683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2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9850-4BA7-4C26-9E89-CE0E12AEBE27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1E3E-6F7D-47FC-881C-4141FE683489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568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9850-4BA7-4C26-9E89-CE0E12AEBE27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1E3E-6F7D-47FC-881C-4141FE683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886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9850-4BA7-4C26-9E89-CE0E12AEBE27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1E3E-6F7D-47FC-881C-4141FE683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661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9850-4BA7-4C26-9E89-CE0E12AEBE27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1E3E-6F7D-47FC-881C-4141FE683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39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9850-4BA7-4C26-9E89-CE0E12AEBE27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1E3E-6F7D-47FC-881C-4141FE683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90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9850-4BA7-4C26-9E89-CE0E12AEBE27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1E3E-6F7D-47FC-881C-4141FE683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25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9850-4BA7-4C26-9E89-CE0E12AEBE27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1E3E-6F7D-47FC-881C-4141FE683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73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9850-4BA7-4C26-9E89-CE0E12AEBE27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1E3E-6F7D-47FC-881C-4141FE683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11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9850-4BA7-4C26-9E89-CE0E12AEBE27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1E3E-6F7D-47FC-881C-4141FE683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53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9850-4BA7-4C26-9E89-CE0E12AEBE27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1E3E-6F7D-47FC-881C-4141FE683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90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9850-4BA7-4C26-9E89-CE0E12AEBE27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1E3E-6F7D-47FC-881C-4141FE683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57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9850-4BA7-4C26-9E89-CE0E12AEBE27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1E3E-6F7D-47FC-881C-4141FE683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58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99850-4BA7-4C26-9E89-CE0E12AEBE27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0E1E3E-6F7D-47FC-881C-4141FE683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4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94BD8-BA8A-4AB5-B737-E8E7BAA7EB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Oficina de Redação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5A89F0-F18B-47BA-B138-828CB227A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58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D7D53-CEAB-413F-AB77-A5A287D3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                 1000 PONTOS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478284-CC04-4134-BE15-93B3B4C7B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ENTENDER</a:t>
            </a:r>
          </a:p>
          <a:p>
            <a:r>
              <a:rPr lang="pt-BR" dirty="0"/>
              <a:t>ESCREVER</a:t>
            </a:r>
          </a:p>
          <a:p>
            <a:r>
              <a:rPr lang="pt-BR" dirty="0"/>
              <a:t>ORTOGRAFIA</a:t>
            </a:r>
          </a:p>
          <a:p>
            <a:r>
              <a:rPr lang="pt-BR" dirty="0"/>
              <a:t>CONTEÚDO</a:t>
            </a:r>
          </a:p>
          <a:p>
            <a:r>
              <a:rPr lang="pt-BR" dirty="0"/>
              <a:t>PROPOSTA DE INTERVENÇÃO</a:t>
            </a:r>
          </a:p>
        </p:txBody>
      </p:sp>
    </p:spTree>
    <p:extLst>
      <p:ext uri="{BB962C8B-B14F-4D97-AF65-F5344CB8AC3E}">
        <p14:creationId xmlns:p14="http://schemas.microsoft.com/office/powerpoint/2010/main" val="359812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ECB0D-DE8F-4401-A99F-688C239E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              ESTRUTURA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E29E2-A311-4C89-A849-1E808679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LINGUAGEM FORMAL( SEM GIRIAS)</a:t>
            </a:r>
          </a:p>
          <a:p>
            <a:r>
              <a:rPr lang="pt-BR" dirty="0"/>
              <a:t>TEXTO EM 3 PESSOA</a:t>
            </a:r>
          </a:p>
          <a:p>
            <a:r>
              <a:rPr lang="pt-BR" dirty="0"/>
              <a:t>EVITAR USO DO PRONOME EU</a:t>
            </a:r>
          </a:p>
          <a:p>
            <a:r>
              <a:rPr lang="pt-BR" dirty="0"/>
              <a:t>ESPAÇO NOS PARAGRAFOS, TENTE DEIXAR O ESPAÇO DO MESMO TAMANHO</a:t>
            </a:r>
          </a:p>
        </p:txBody>
      </p:sp>
    </p:spTree>
    <p:extLst>
      <p:ext uri="{BB962C8B-B14F-4D97-AF65-F5344CB8AC3E}">
        <p14:creationId xmlns:p14="http://schemas.microsoft.com/office/powerpoint/2010/main" val="14654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0921D0-F95D-42F6-8D3E-BA47452D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  Dissertativa- argumentativa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13C981-2E6D-445C-8033-1F526FEDB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OBSERVAR OS TEXTOS MOTIVADORES</a:t>
            </a:r>
          </a:p>
          <a:p>
            <a:r>
              <a:rPr lang="pt-BR" dirty="0"/>
              <a:t>LEIA COM BASTANTE ATENÇÃO</a:t>
            </a:r>
          </a:p>
          <a:p>
            <a:r>
              <a:rPr lang="pt-BR" dirty="0"/>
              <a:t>MÍNIMO OITO LINHAS </a:t>
            </a:r>
          </a:p>
          <a:p>
            <a:r>
              <a:rPr lang="pt-BR" dirty="0"/>
              <a:t>MÁXIMO 30 LINHAS</a:t>
            </a:r>
          </a:p>
          <a:p>
            <a:r>
              <a:rPr lang="pt-BR" dirty="0"/>
              <a:t>IDEAL 3 A 4 PARAGRAFOS</a:t>
            </a:r>
          </a:p>
        </p:txBody>
      </p:sp>
    </p:spTree>
    <p:extLst>
      <p:ext uri="{BB962C8B-B14F-4D97-AF65-F5344CB8AC3E}">
        <p14:creationId xmlns:p14="http://schemas.microsoft.com/office/powerpoint/2010/main" val="140703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A0002-377D-41F0-A1D3-24CA50CC9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             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9286EB-2B6A-4B4C-A431-ED7AFF82A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MOSTRAR O TEMA</a:t>
            </a:r>
          </a:p>
          <a:p>
            <a:r>
              <a:rPr lang="pt-BR" dirty="0"/>
              <a:t>SEMPRE MOSTRA PROBLEMAS QUE OCORREM NO BRASIL</a:t>
            </a:r>
          </a:p>
          <a:p>
            <a:r>
              <a:rPr lang="pt-BR" dirty="0"/>
              <a:t>DE FORMA ELAABORADA E CRIATIVA</a:t>
            </a:r>
          </a:p>
        </p:txBody>
      </p:sp>
    </p:spTree>
    <p:extLst>
      <p:ext uri="{BB962C8B-B14F-4D97-AF65-F5344CB8AC3E}">
        <p14:creationId xmlns:p14="http://schemas.microsoft.com/office/powerpoint/2010/main" val="157464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97FF5-5265-462E-81A5-294E953F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           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1BAAF2-CD8C-4FF5-B3AE-3603CF6BE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2 PARAGRAFOS</a:t>
            </a:r>
          </a:p>
          <a:p>
            <a:r>
              <a:rPr lang="pt-BR" dirty="0"/>
              <a:t>ESCREVA O PONTO DE VISTA JÁ PENSANDO NA CONCLUSÃO</a:t>
            </a:r>
          </a:p>
          <a:p>
            <a:r>
              <a:rPr lang="pt-BR" dirty="0"/>
              <a:t>ARGUMENTE O PROBLEMA</a:t>
            </a:r>
          </a:p>
          <a:p>
            <a:r>
              <a:rPr lang="pt-BR" dirty="0"/>
              <a:t>CONVENCER O OUTRO PORQUE O TEMA É UM PROBLEMA</a:t>
            </a:r>
          </a:p>
        </p:txBody>
      </p:sp>
    </p:spTree>
    <p:extLst>
      <p:ext uri="{BB962C8B-B14F-4D97-AF65-F5344CB8AC3E}">
        <p14:creationId xmlns:p14="http://schemas.microsoft.com/office/powerpoint/2010/main" val="1721381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21129-234B-42AC-B97F-A3780454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            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67C95E-8AF9-4CC6-89FD-E9A589CED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APRESENTAR UMA PROPOSTA DE INTERVENÇÃO </a:t>
            </a:r>
          </a:p>
        </p:txBody>
      </p:sp>
    </p:spTree>
    <p:extLst>
      <p:ext uri="{BB962C8B-B14F-4D97-AF65-F5344CB8AC3E}">
        <p14:creationId xmlns:p14="http://schemas.microsoft.com/office/powerpoint/2010/main" val="1719832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E47D4-8F7A-4ABE-A96A-29B762A5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                 DICAS: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75E27A-D437-430D-BE73-7AE182A61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LEIA TEXTOS</a:t>
            </a:r>
          </a:p>
          <a:p>
            <a:r>
              <a:rPr lang="pt-BR" dirty="0"/>
              <a:t>ASSISTA JORNAIS</a:t>
            </a:r>
          </a:p>
        </p:txBody>
      </p:sp>
    </p:spTree>
    <p:extLst>
      <p:ext uri="{BB962C8B-B14F-4D97-AF65-F5344CB8AC3E}">
        <p14:creationId xmlns:p14="http://schemas.microsoft.com/office/powerpoint/2010/main" val="389189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F4BA1-3328-4FB4-A1CF-547F2E87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              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EF039B-6074-4897-B038-BC0D703DC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 REALIZAR UM TEXTO DISSERTATIVO ARGUMENTATIVO SOBRE O </a:t>
            </a:r>
            <a:r>
              <a:rPr lang="pt-BR"/>
              <a:t>TEMA  :ACESSO </a:t>
            </a:r>
            <a:r>
              <a:rPr lang="pt-BR" dirty="0"/>
              <a:t>A INTERNET NA PANDEMIA</a:t>
            </a:r>
          </a:p>
          <a:p>
            <a:r>
              <a:rPr lang="pt-BR" dirty="0"/>
              <a:t>DATA DE ENTREGA:DIA 30/08</a:t>
            </a:r>
          </a:p>
        </p:txBody>
      </p:sp>
    </p:spTree>
    <p:extLst>
      <p:ext uri="{BB962C8B-B14F-4D97-AF65-F5344CB8AC3E}">
        <p14:creationId xmlns:p14="http://schemas.microsoft.com/office/powerpoint/2010/main" val="21807717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143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Facetado</vt:lpstr>
      <vt:lpstr>Oficina de Redação</vt:lpstr>
      <vt:lpstr>                     1000 PONTOS</vt:lpstr>
      <vt:lpstr>                  ESTRUTURA</vt:lpstr>
      <vt:lpstr>      Dissertativa- argumentativa</vt:lpstr>
      <vt:lpstr>                 INTRODUÇÃO</vt:lpstr>
      <vt:lpstr>               DESENVOLVIMENTO</vt:lpstr>
      <vt:lpstr>                CONCLUSÃO</vt:lpstr>
      <vt:lpstr>                     DICAS: </vt:lpstr>
      <vt:lpstr>                  ATIVIDADE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Oficina de Redação</dc:title>
  <dc:creator>pablo</dc:creator>
  <cp:lastModifiedBy>pablo</cp:lastModifiedBy>
  <cp:revision>1</cp:revision>
  <dcterms:created xsi:type="dcterms:W3CDTF">2021-08-23T10:32:06Z</dcterms:created>
  <dcterms:modified xsi:type="dcterms:W3CDTF">2021-08-23T10:52:01Z</dcterms:modified>
</cp:coreProperties>
</file>