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E88B0-171F-4654-93BA-1AA08791CDD7}" v="501" dt="2023-06-20T17:15:14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47F3E61-98BD-4354-BB9F-C6456BC9A7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A231F2-BD73-4B79-98DA-B1807B7AB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A6738-220D-4BE6-8054-F18933FD2BB1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02B2C-402B-4232-9FA9-CB3D38CA6A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59C612-421D-46E2-AC6B-201A52072E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4232E-31B8-4758-861E-6AB08A1991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420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D6635-B280-4AD1-81C3-6C4578F12251}" type="datetimeFigureOut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A591-159E-4106-B555-B2FFDB7F9B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2541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A591-159E-4106-B555-B2FFDB7F9B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1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3038AD22-15AD-4317-B92B-44C7C8047C1D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A4DBB-0D59-4186-9DB6-0221D86D1396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2D6149E-F22F-42D8-BC0C-A1D81B433C6C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98B8B07-BD02-4D4C-87A6-5B31F77665FC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Caixa de tex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243DA1E-63D1-4488-9164-17C949AF4A47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69D58-3801-4E55-AFF8-C8C8DEEA4BF8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CCFD6-71EB-4E6D-AD09-B0A4B02AA5DF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2E201-0467-4084-B673-F24518F638D8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7163501C-EDDD-4331-B2EB-1555D1DB6074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85EAB-B438-4033-9689-AD6060F51425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658D357-0366-4B58-8074-2B5267187316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CE303-9DBB-4060-95AD-1BECDB0CF797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66030-8C1B-4DFE-9731-DB172DFA235D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E3A71-C095-46E6-AFEC-BDA53651C78F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0EB91-B287-40B2-9E6B-9A282E41A32C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81EDB-3CB5-4FC2-B2D1-341F91D3175F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6D32A8-ACE1-4643-8860-BB97D8133A91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E0D1F1-F111-41A6-9B38-3B0A62E1E8F7}" type="datetime1">
              <a:rPr lang="pt-BR" noProof="0" smtClean="0"/>
              <a:t>20/06/2023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Métodos de </a:t>
            </a:r>
            <a:r>
              <a:rPr lang="pt-BR" err="1"/>
              <a:t>array</a:t>
            </a:r>
            <a:r>
              <a:rPr lang="pt-BR" dirty="0"/>
              <a:t> </a:t>
            </a:r>
            <a:r>
              <a:rPr lang="pt-BR" err="1"/>
              <a:t>javascript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879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BR" sz="2400" dirty="0"/>
              <a:t>Métodos: .</a:t>
            </a:r>
            <a:r>
              <a:rPr lang="pt-BR" sz="2400" dirty="0" err="1"/>
              <a:t>forEach</a:t>
            </a:r>
            <a:r>
              <a:rPr lang="pt-BR" sz="2400" dirty="0"/>
              <a:t>() e </a:t>
            </a:r>
            <a:r>
              <a:rPr lang="pt-BR" sz="2400" dirty="0" err="1"/>
              <a:t>every</a:t>
            </a:r>
            <a:r>
              <a:rPr lang="pt-BR" sz="2400" dirty="0"/>
              <a:t>()</a:t>
            </a:r>
          </a:p>
          <a:p>
            <a:pPr algn="r"/>
            <a:r>
              <a:rPr lang="pt-BR" sz="2400" dirty="0"/>
              <a:t>Aluno: Breno Barcelos</a:t>
            </a:r>
            <a:endParaRPr lang="pt-BR" sz="2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E03D5-82AA-F785-A0E3-D93F53A8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exemplo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E3EEC-E114-BDCB-BE2F-1015C8C1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const ages = [32, 33, 16, 40];</a:t>
            </a:r>
            <a:br>
              <a:rPr lang="en-US" sz="2400" dirty="0"/>
            </a:br>
            <a:br>
              <a:rPr lang="en-US" sz="2400" dirty="0"/>
            </a:br>
            <a:r>
              <a:rPr lang="en-US" sz="2400" err="1"/>
              <a:t>ages.every</a:t>
            </a:r>
            <a:r>
              <a:rPr lang="en-US" sz="2400" dirty="0"/>
              <a:t>(</a:t>
            </a:r>
            <a:r>
              <a:rPr lang="en-US" sz="2400" err="1"/>
              <a:t>checkAge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function </a:t>
            </a:r>
            <a:r>
              <a:rPr lang="en-US" sz="2400" err="1"/>
              <a:t>checkAge</a:t>
            </a:r>
            <a:r>
              <a:rPr lang="en-US" sz="2400" dirty="0"/>
              <a:t>(age) {</a:t>
            </a:r>
            <a:br>
              <a:rPr lang="en-US" sz="2400" dirty="0"/>
            </a:br>
            <a:r>
              <a:rPr lang="en-US" sz="2400" dirty="0"/>
              <a:t>  return age &gt; 18;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O valor </a:t>
            </a:r>
            <a:r>
              <a:rPr lang="en-US" sz="2400" dirty="0" err="1"/>
              <a:t>retornado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32, 33, 40.</a:t>
            </a:r>
          </a:p>
        </p:txBody>
      </p:sp>
    </p:spTree>
    <p:extLst>
      <p:ext uri="{BB962C8B-B14F-4D97-AF65-F5344CB8AC3E}">
        <p14:creationId xmlns:p14="http://schemas.microsoft.com/office/powerpoint/2010/main" val="35054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B34C-5936-DA7C-8DD7-79BA4B4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arrays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C483F-ED33-612D-630B-E695D8F4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ea typeface="+mn-lt"/>
                <a:cs typeface="+mn-lt"/>
              </a:rPr>
              <a:t>Um </a:t>
            </a:r>
            <a:r>
              <a:rPr lang="pt-BR" sz="3200" err="1">
                <a:ea typeface="+mn-lt"/>
                <a:cs typeface="+mn-lt"/>
              </a:rPr>
              <a:t>Array</a:t>
            </a:r>
            <a:r>
              <a:rPr lang="pt-BR" sz="3200" dirty="0">
                <a:ea typeface="+mn-lt"/>
                <a:cs typeface="+mn-lt"/>
              </a:rPr>
              <a:t> no </a:t>
            </a:r>
            <a:r>
              <a:rPr lang="pt-BR" sz="3200" err="1">
                <a:ea typeface="+mn-lt"/>
                <a:cs typeface="+mn-lt"/>
              </a:rPr>
              <a:t>JavaScript</a:t>
            </a:r>
            <a:r>
              <a:rPr lang="pt-BR" sz="3200" dirty="0">
                <a:ea typeface="+mn-lt"/>
                <a:cs typeface="+mn-lt"/>
              </a:rPr>
              <a:t> é um objeto com um construtor único, com uma sintaxe literal e com um conjunto adicional de propriedades e de métodos herdados de um </a:t>
            </a:r>
            <a:r>
              <a:rPr lang="pt-BR" sz="3200" err="1">
                <a:ea typeface="+mn-lt"/>
                <a:cs typeface="+mn-lt"/>
              </a:rPr>
              <a:t>Array</a:t>
            </a:r>
            <a:r>
              <a:rPr lang="pt-BR" sz="3200" dirty="0">
                <a:ea typeface="+mn-lt"/>
                <a:cs typeface="+mn-lt"/>
              </a:rPr>
              <a:t>. </a:t>
            </a:r>
            <a:r>
              <a:rPr lang="pt-BR" sz="3200" err="1">
                <a:ea typeface="+mn-lt"/>
                <a:cs typeface="+mn-lt"/>
              </a:rPr>
              <a:t>Arrays</a:t>
            </a:r>
            <a:r>
              <a:rPr lang="pt-BR" sz="3200" dirty="0">
                <a:ea typeface="+mn-lt"/>
                <a:cs typeface="+mn-lt"/>
              </a:rPr>
              <a:t> em </a:t>
            </a:r>
            <a:r>
              <a:rPr lang="pt-BR" sz="3200" err="1">
                <a:ea typeface="+mn-lt"/>
                <a:cs typeface="+mn-lt"/>
              </a:rPr>
              <a:t>JavaScript</a:t>
            </a:r>
            <a:r>
              <a:rPr lang="pt-BR" sz="3200" dirty="0">
                <a:ea typeface="+mn-lt"/>
                <a:cs typeface="+mn-lt"/>
              </a:rPr>
              <a:t> são usados para armazenar valores em uma única variável. Para armazenar esse valores existem métodos diferentes.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1850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6E9A9-1D2F-7F73-0C88-D8DD952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.</a:t>
            </a:r>
            <a:r>
              <a:rPr lang="pt-BR" dirty="0" err="1"/>
              <a:t>foreach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AE3A1-E7AB-CB2B-6AEB-2AE5D621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ea typeface="+mn-lt"/>
                <a:cs typeface="+mn-lt"/>
              </a:rPr>
              <a:t>O método .</a:t>
            </a:r>
            <a:r>
              <a:rPr lang="pt-BR" sz="4000" err="1">
                <a:latin typeface="Consolas"/>
              </a:rPr>
              <a:t>forEach</a:t>
            </a:r>
            <a:r>
              <a:rPr lang="pt-BR" sz="4000" dirty="0">
                <a:latin typeface="Consolas"/>
              </a:rPr>
              <a:t>()</a:t>
            </a:r>
            <a:r>
              <a:rPr lang="pt-BR" sz="4000" dirty="0">
                <a:latin typeface="Inter"/>
              </a:rPr>
              <a:t> executa uma função em cada elemento de um </a:t>
            </a:r>
            <a:r>
              <a:rPr lang="pt-BR" sz="4000" err="1">
                <a:latin typeface="Inter"/>
              </a:rPr>
              <a:t>array</a:t>
            </a:r>
            <a:r>
              <a:rPr lang="pt-BR" sz="4000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8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F2C23-FBB0-6F55-3C3C-8DC64FD7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e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DEF14-585E-599D-70E4-12468D88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err="1"/>
              <a:t>array.forEach</a:t>
            </a:r>
            <a:r>
              <a:rPr lang="pt-BR" sz="2800" dirty="0"/>
              <a:t>(</a:t>
            </a:r>
            <a:r>
              <a:rPr lang="pt-BR" sz="2800" err="1"/>
              <a:t>funcao</a:t>
            </a:r>
            <a:r>
              <a:rPr lang="pt-BR" sz="2800" dirty="0"/>
              <a:t>([</a:t>
            </a:r>
            <a:r>
              <a:rPr lang="pt-BR" sz="2800" err="1"/>
              <a:t>valorAtual</a:t>
            </a:r>
            <a:r>
              <a:rPr lang="pt-BR" sz="2800" dirty="0"/>
              <a:t>, índice, </a:t>
            </a:r>
            <a:r>
              <a:rPr lang="pt-BR" sz="2800" err="1"/>
              <a:t>array</a:t>
            </a:r>
            <a:r>
              <a:rPr lang="pt-BR" sz="2800" dirty="0"/>
              <a:t>]), </a:t>
            </a:r>
            <a:r>
              <a:rPr lang="pt-BR" sz="2800" err="1"/>
              <a:t>argumentoThis</a:t>
            </a:r>
            <a:r>
              <a:rPr lang="pt-BR" sz="2800" dirty="0"/>
              <a:t>)</a:t>
            </a:r>
          </a:p>
          <a:p>
            <a:endParaRPr lang="pt-BR" sz="2800" dirty="0"/>
          </a:p>
          <a:p>
            <a:r>
              <a:rPr lang="pt-BR" sz="2800" dirty="0"/>
              <a:t>Valor de retorno</a:t>
            </a:r>
            <a:endParaRPr lang="en-US" sz="2800"/>
          </a:p>
          <a:p>
            <a:r>
              <a:rPr lang="pt-BR" sz="2800" dirty="0"/>
              <a:t>É retornado um valor para cada posição do </a:t>
            </a:r>
            <a:r>
              <a:rPr lang="pt-BR" sz="2800" err="1"/>
              <a:t>Array</a:t>
            </a:r>
            <a:r>
              <a:rPr lang="pt-BR" sz="2800" dirty="0"/>
              <a:t> conforme a lógica implementada na função.</a:t>
            </a:r>
          </a:p>
        </p:txBody>
      </p:sp>
    </p:spTree>
    <p:extLst>
      <p:ext uri="{BB962C8B-B14F-4D97-AF65-F5344CB8AC3E}">
        <p14:creationId xmlns:p14="http://schemas.microsoft.com/office/powerpoint/2010/main" val="318071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9C477-197D-FC67-2C0B-E0D57B6B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rgbClr val="DBD8D3"/>
                </a:solidFill>
                <a:ea typeface="+mj-lt"/>
                <a:cs typeface="+mj-lt"/>
              </a:rPr>
              <a:t>parâmetros 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602E9-FBCC-BD98-F7A5-CF00690D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3806"/>
            <a:ext cx="10834777" cy="48148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A função() a ser executada para cada elemento do </a:t>
            </a:r>
            <a:r>
              <a:rPr lang="pt-BR" sz="2400" dirty="0" err="1"/>
              <a:t>Array</a:t>
            </a:r>
            <a:r>
              <a:rPr lang="pt-BR" sz="2400" dirty="0"/>
              <a:t>. Pode receber três parâmetros:</a:t>
            </a:r>
          </a:p>
          <a:p>
            <a:r>
              <a:rPr lang="pt-BR" sz="2400" err="1"/>
              <a:t>valorAtual</a:t>
            </a:r>
            <a:r>
              <a:rPr lang="pt-BR" sz="2400" dirty="0"/>
              <a:t> é o valor da posição atual sendo percorrida no </a:t>
            </a:r>
            <a:r>
              <a:rPr lang="pt-BR" sz="2400" err="1"/>
              <a:t>Array</a:t>
            </a:r>
            <a:r>
              <a:rPr lang="pt-BR" sz="2400" dirty="0"/>
              <a:t>. Parâmetro obrigatório na declaração a função.</a:t>
            </a:r>
            <a:endParaRPr lang="pt-BR"/>
          </a:p>
          <a:p>
            <a:r>
              <a:rPr lang="pt-BR" sz="2400" dirty="0"/>
              <a:t>índice é a posição do </a:t>
            </a:r>
            <a:r>
              <a:rPr lang="pt-BR" sz="2400" dirty="0" err="1"/>
              <a:t>Array</a:t>
            </a:r>
            <a:r>
              <a:rPr lang="pt-BR" sz="2400" dirty="0"/>
              <a:t> que está sendo lida. Parâmetro opcional da função.</a:t>
            </a:r>
          </a:p>
          <a:p>
            <a:r>
              <a:rPr lang="pt-BR" sz="2400" err="1"/>
              <a:t>ArgumentoThis</a:t>
            </a:r>
            <a:r>
              <a:rPr lang="pt-BR" sz="2400" dirty="0"/>
              <a:t> valor opcional a ser usado como </a:t>
            </a:r>
            <a:r>
              <a:rPr lang="pt-BR" sz="2400" err="1"/>
              <a:t>this</a:t>
            </a:r>
            <a:r>
              <a:rPr lang="pt-BR" sz="2400" dirty="0"/>
              <a:t> no momento que executar a função de </a:t>
            </a:r>
            <a:r>
              <a:rPr lang="pt-BR" sz="2400" err="1"/>
              <a:t>callback</a:t>
            </a:r>
            <a:r>
              <a:rPr lang="pt-BR" sz="2400" dirty="0"/>
              <a:t>. Parâmetro opcional do </a:t>
            </a:r>
            <a:r>
              <a:rPr lang="pt-BR" sz="2400" err="1"/>
              <a:t>forEach</a:t>
            </a:r>
            <a:r>
              <a:rPr lang="pt-BR" sz="2400" dirty="0"/>
              <a:t>()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2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45FEB1-3164-2980-E54B-8B9B270A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pt-BR" sz="360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3CD7F7-87AE-C1E5-7F9B-B7B6CD5B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400" dirty="0">
                <a:latin typeface="Consolas"/>
              </a:rPr>
              <a:t>var </a:t>
            </a:r>
            <a:r>
              <a:rPr lang="pt-BR" sz="2400" dirty="0" err="1">
                <a:latin typeface="Consolas"/>
              </a:rPr>
              <a:t>numeros</a:t>
            </a:r>
            <a:r>
              <a:rPr lang="pt-BR" sz="2400" dirty="0">
                <a:latin typeface="Consolas"/>
              </a:rPr>
              <a:t> = [0, 1, 2, 3, 4, 5, 6, 7, 8, 9, 10];
var total = 0;
</a:t>
            </a:r>
            <a:r>
              <a:rPr lang="pt-BR" sz="2400" dirty="0" err="1">
                <a:latin typeface="Consolas"/>
              </a:rPr>
              <a:t>function</a:t>
            </a:r>
            <a:r>
              <a:rPr lang="pt-BR" sz="2400" dirty="0">
                <a:latin typeface="Consolas"/>
              </a:rPr>
              <a:t> somar(item) {
    total += item;
}
</a:t>
            </a:r>
            <a:r>
              <a:rPr lang="pt-BR" sz="2400" dirty="0" err="1">
                <a:latin typeface="Consolas"/>
              </a:rPr>
              <a:t>numeros.forEach</a:t>
            </a:r>
            <a:r>
              <a:rPr lang="pt-BR" sz="2400" dirty="0">
                <a:latin typeface="Consolas"/>
              </a:rPr>
              <a:t>(somar);
console.log(total);</a:t>
            </a:r>
          </a:p>
          <a:p>
            <a:pPr marL="0" indent="0">
              <a:buNone/>
            </a:pPr>
            <a:endParaRPr lang="pt-BR" sz="2400" dirty="0">
              <a:latin typeface="Consolas"/>
            </a:endParaRPr>
          </a:p>
          <a:p>
            <a:r>
              <a:rPr lang="pt-BR" sz="2400" dirty="0">
                <a:latin typeface="Consolas"/>
              </a:rPr>
              <a:t>O valor retornado será "55" </a:t>
            </a:r>
          </a:p>
        </p:txBody>
      </p:sp>
    </p:spTree>
    <p:extLst>
      <p:ext uri="{BB962C8B-B14F-4D97-AF65-F5344CB8AC3E}">
        <p14:creationId xmlns:p14="http://schemas.microsoft.com/office/powerpoint/2010/main" val="58883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00BF8-76C3-53BC-BDF1-868480C6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every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F2856-4379-6661-A59F-1EC4C5F3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latin typeface="Inter"/>
              </a:rPr>
              <a:t>O método </a:t>
            </a:r>
            <a:r>
              <a:rPr lang="pt-BR" sz="3200" err="1">
                <a:latin typeface="Consolas"/>
              </a:rPr>
              <a:t>every</a:t>
            </a:r>
            <a:r>
              <a:rPr lang="pt-BR" sz="3200" dirty="0">
                <a:latin typeface="Consolas"/>
              </a:rPr>
              <a:t>()</a:t>
            </a:r>
            <a:r>
              <a:rPr lang="pt-BR" sz="3200" dirty="0">
                <a:latin typeface="Inter"/>
              </a:rPr>
              <a:t> testa se todos os elementos do </a:t>
            </a:r>
            <a:r>
              <a:rPr lang="pt-BR" sz="3200" err="1">
                <a:latin typeface="Inter"/>
              </a:rPr>
              <a:t>Array</a:t>
            </a:r>
            <a:r>
              <a:rPr lang="pt-BR" sz="3200" dirty="0">
                <a:latin typeface="Inter"/>
              </a:rPr>
              <a:t> passam pelo teste implementado pela função fornecida. Este método retorna um valor booleano.</a:t>
            </a:r>
          </a:p>
          <a:p>
            <a:r>
              <a:rPr lang="pt-BR" sz="3200" dirty="0">
                <a:ea typeface="+mn-lt"/>
                <a:cs typeface="+mn-lt"/>
              </a:rPr>
              <a:t>Um valor booleano representa um valor de verdade; isto é, TRUE ou FALSE. Uma expressão booleana ou predicado pode resultar em um valor de desconhecido, que é representado pelo valor nulo.</a:t>
            </a:r>
            <a:endParaRPr lang="pt-BR" sz="32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22444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F1F8-F1CC-D6DF-7328-30FF7D33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351A1-7BD2-1D62-A444-D9F35C7B8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0108"/>
            <a:ext cx="10834777" cy="5088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Consolas"/>
              </a:rPr>
              <a:t> (</a:t>
            </a:r>
            <a:r>
              <a:rPr lang="pt-BR" sz="2400" dirty="0" err="1">
                <a:latin typeface="Consolas"/>
              </a:rPr>
              <a:t>Callback</a:t>
            </a:r>
            <a:r>
              <a:rPr lang="pt-BR" sz="2400" dirty="0">
                <a:latin typeface="Consolas"/>
              </a:rPr>
              <a:t>)</a:t>
            </a:r>
            <a:r>
              <a:rPr lang="pt-BR" sz="2400" dirty="0">
                <a:latin typeface="Inter"/>
              </a:rPr>
              <a:t>Função que testa cada elemento, recebe três </a:t>
            </a:r>
            <a:r>
              <a:rPr lang="pt-BR" sz="2400" dirty="0" err="1">
                <a:latin typeface="Inter"/>
              </a:rPr>
              <a:t>parametros</a:t>
            </a:r>
            <a:r>
              <a:rPr lang="pt-BR" sz="2400" dirty="0">
                <a:latin typeface="Inter"/>
              </a:rPr>
              <a:t>:</a:t>
            </a:r>
            <a:endParaRPr lang="pt-BR" sz="2400"/>
          </a:p>
          <a:p>
            <a:r>
              <a:rPr lang="pt-BR" sz="2400" err="1">
                <a:latin typeface="Consolas"/>
              </a:rPr>
              <a:t>currentValue</a:t>
            </a:r>
            <a:r>
              <a:rPr lang="pt-BR" sz="2400" dirty="0">
                <a:latin typeface="Inter"/>
              </a:rPr>
              <a:t> (obrigatório)</a:t>
            </a:r>
            <a:endParaRPr lang="pt-BR" sz="2400"/>
          </a:p>
          <a:p>
            <a:r>
              <a:rPr lang="pt-BR" sz="2400" dirty="0">
                <a:latin typeface="Inter"/>
              </a:rPr>
              <a:t>O elemento atual sendo processado na </a:t>
            </a:r>
            <a:r>
              <a:rPr lang="pt-BR" sz="2400" dirty="0" err="1">
                <a:latin typeface="Inter"/>
              </a:rPr>
              <a:t>Array</a:t>
            </a:r>
            <a:r>
              <a:rPr lang="pt-BR" sz="2400" dirty="0">
                <a:latin typeface="Inter"/>
              </a:rPr>
              <a:t>.</a:t>
            </a:r>
            <a:endParaRPr lang="pt-BR" sz="2400" dirty="0"/>
          </a:p>
          <a:p>
            <a:r>
              <a:rPr lang="pt-BR" sz="2400" dirty="0">
                <a:latin typeface="Consolas"/>
              </a:rPr>
              <a:t>index</a:t>
            </a:r>
            <a:r>
              <a:rPr lang="pt-BR" sz="2400" dirty="0">
                <a:latin typeface="Inter"/>
              </a:rPr>
              <a:t> (opcional) índice do elemento atual sendo processado na </a:t>
            </a:r>
            <a:r>
              <a:rPr lang="pt-BR" sz="2400" dirty="0" err="1">
                <a:latin typeface="Inter"/>
              </a:rPr>
              <a:t>array</a:t>
            </a:r>
            <a:r>
              <a:rPr lang="pt-BR" sz="2400" dirty="0">
                <a:latin typeface="Inter"/>
              </a:rPr>
              <a:t>.</a:t>
            </a:r>
            <a:endParaRPr lang="pt-BR" sz="2400"/>
          </a:p>
          <a:p>
            <a:r>
              <a:rPr lang="pt-BR" sz="2400" dirty="0" err="1">
                <a:latin typeface="Inter"/>
              </a:rPr>
              <a:t>Array</a:t>
            </a:r>
            <a:r>
              <a:rPr lang="pt-BR" sz="2400" dirty="0">
                <a:latin typeface="Inter"/>
              </a:rPr>
              <a:t> de origem.</a:t>
            </a:r>
            <a:endParaRPr lang="pt-BR" sz="2400"/>
          </a:p>
          <a:p>
            <a:r>
              <a:rPr lang="pt-BR" sz="2400" dirty="0">
                <a:latin typeface="Consolas"/>
              </a:rPr>
              <a:t>(</a:t>
            </a:r>
            <a:r>
              <a:rPr lang="pt-BR" sz="2400" dirty="0" err="1">
                <a:latin typeface="Consolas"/>
              </a:rPr>
              <a:t>ThisArg</a:t>
            </a:r>
            <a:r>
              <a:rPr lang="pt-BR" sz="2400" dirty="0">
                <a:latin typeface="Consolas"/>
              </a:rPr>
              <a:t>) o</a:t>
            </a:r>
            <a:r>
              <a:rPr lang="pt-BR" sz="2400" dirty="0">
                <a:latin typeface="Inter"/>
              </a:rPr>
              <a:t>pcional. Valor a ser usado como </a:t>
            </a:r>
            <a:r>
              <a:rPr lang="pt-BR" sz="2400" dirty="0" err="1">
                <a:latin typeface="Consolas"/>
              </a:rPr>
              <a:t>this</a:t>
            </a:r>
            <a:r>
              <a:rPr lang="pt-BR" sz="2400" dirty="0">
                <a:latin typeface="Inter"/>
              </a:rPr>
              <a:t> quando o </a:t>
            </a:r>
            <a:r>
              <a:rPr lang="pt-BR" sz="2400" dirty="0" err="1">
                <a:latin typeface="Consolas"/>
              </a:rPr>
              <a:t>callback</a:t>
            </a:r>
            <a:r>
              <a:rPr lang="pt-BR" sz="2400" dirty="0">
                <a:latin typeface="Inter"/>
              </a:rPr>
              <a:t> é executado.</a:t>
            </a:r>
            <a:endParaRPr lang="pt-BR" sz="240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44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B5A84-FB4D-E563-7B0A-5E0A5A6C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Sintax</a:t>
            </a:r>
            <a:r>
              <a:rPr lang="pt-BR" dirty="0"/>
              <a:t> e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C65D3-F070-71EF-DD14-118CEC87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FFFFFF"/>
                </a:solidFill>
                <a:latin typeface="Consolas"/>
                <a:cs typeface="Arial"/>
              </a:rPr>
              <a:t>"</a:t>
            </a:r>
            <a:r>
              <a:rPr lang="pt-BR" sz="3200" dirty="0" err="1">
                <a:solidFill>
                  <a:srgbClr val="FFFFFF"/>
                </a:solidFill>
                <a:latin typeface="Consolas"/>
                <a:cs typeface="Arial"/>
              </a:rPr>
              <a:t>arr.every</a:t>
            </a:r>
            <a:r>
              <a:rPr lang="pt-BR" sz="3200" dirty="0">
                <a:solidFill>
                  <a:srgbClr val="FFFFFF"/>
                </a:solidFill>
                <a:latin typeface="Consolas"/>
                <a:cs typeface="Arial"/>
              </a:rPr>
              <a:t>(</a:t>
            </a:r>
            <a:r>
              <a:rPr lang="pt-BR" sz="3200" dirty="0" err="1">
                <a:solidFill>
                  <a:srgbClr val="FFFFFF"/>
                </a:solidFill>
                <a:latin typeface="Consolas"/>
                <a:cs typeface="Arial"/>
              </a:rPr>
              <a:t>callback</a:t>
            </a:r>
            <a:r>
              <a:rPr lang="pt-BR" sz="3200" dirty="0">
                <a:solidFill>
                  <a:srgbClr val="FFFFFF"/>
                </a:solidFill>
                <a:latin typeface="Consolas"/>
                <a:cs typeface="Arial"/>
              </a:rPr>
              <a:t>[, </a:t>
            </a:r>
            <a:r>
              <a:rPr lang="pt-BR" sz="3200" dirty="0" err="1">
                <a:solidFill>
                  <a:srgbClr val="FFFFFF"/>
                </a:solidFill>
                <a:latin typeface="Consolas"/>
                <a:cs typeface="Arial"/>
              </a:rPr>
              <a:t>thisArg</a:t>
            </a:r>
            <a:r>
              <a:rPr lang="pt-BR" sz="3200" dirty="0">
                <a:solidFill>
                  <a:srgbClr val="FFFFFF"/>
                </a:solidFill>
                <a:latin typeface="Consolas"/>
                <a:cs typeface="Arial"/>
              </a:rPr>
              <a:t>])"</a:t>
            </a:r>
            <a:endParaRPr lang="pt-BR" sz="3200" dirty="0"/>
          </a:p>
          <a:p>
            <a:pPr marL="0" indent="0">
              <a:buNone/>
            </a:pPr>
            <a:endParaRPr lang="pt-BR" sz="3200" dirty="0">
              <a:latin typeface="Consolas"/>
              <a:ea typeface="Arial"/>
              <a:cs typeface="Arial"/>
            </a:endParaRPr>
          </a:p>
          <a:p>
            <a:r>
              <a:rPr lang="pt-BR" sz="3600" b="1" dirty="0" err="1">
                <a:latin typeface="Inter"/>
                <a:ea typeface="Arial"/>
                <a:cs typeface="Arial"/>
              </a:rPr>
              <a:t>true</a:t>
            </a:r>
            <a:r>
              <a:rPr lang="pt-BR" sz="3600" dirty="0">
                <a:latin typeface="Inter"/>
                <a:ea typeface="Arial"/>
                <a:cs typeface="Arial"/>
              </a:rPr>
              <a:t> se a função de </a:t>
            </a:r>
            <a:r>
              <a:rPr lang="pt-BR" sz="3600" dirty="0" err="1">
                <a:latin typeface="Inter"/>
                <a:ea typeface="Arial"/>
                <a:cs typeface="Arial"/>
              </a:rPr>
              <a:t>callback</a:t>
            </a:r>
            <a:r>
              <a:rPr lang="pt-BR" sz="3600" dirty="0">
                <a:latin typeface="Inter"/>
                <a:ea typeface="Arial"/>
                <a:cs typeface="Arial"/>
              </a:rPr>
              <a:t> retorna um valor verdadeiro para cada um dos elementos do </a:t>
            </a:r>
            <a:r>
              <a:rPr lang="pt-BR" sz="3600" dirty="0" err="1">
                <a:latin typeface="Inter"/>
                <a:ea typeface="Arial"/>
                <a:cs typeface="Arial"/>
              </a:rPr>
              <a:t>Array</a:t>
            </a:r>
            <a:r>
              <a:rPr lang="pt-BR" sz="3600" dirty="0">
                <a:latin typeface="Inter"/>
                <a:ea typeface="Arial"/>
                <a:cs typeface="Arial"/>
              </a:rPr>
              <a:t>; caso contrário, </a:t>
            </a:r>
            <a:r>
              <a:rPr lang="pt-BR" sz="3600" b="1" dirty="0">
                <a:latin typeface="Inter"/>
                <a:ea typeface="Arial"/>
                <a:cs typeface="Arial"/>
              </a:rPr>
              <a:t>false</a:t>
            </a:r>
            <a:r>
              <a:rPr lang="pt-BR" sz="3600" dirty="0">
                <a:latin typeface="Inter"/>
                <a:ea typeface="Arial"/>
                <a:cs typeface="Arial"/>
              </a:rPr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64686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Trilha de Vapor</vt:lpstr>
      <vt:lpstr>Métodos de array javascript</vt:lpstr>
      <vt:lpstr>O que são arrays ?</vt:lpstr>
      <vt:lpstr>Método .foreach()</vt:lpstr>
      <vt:lpstr>Sintaxe e retorno</vt:lpstr>
      <vt:lpstr>parâmetros </vt:lpstr>
      <vt:lpstr>Exemplo</vt:lpstr>
      <vt:lpstr>Método every()</vt:lpstr>
      <vt:lpstr>parÂmetros</vt:lpstr>
      <vt:lpstr>Sintax e retorno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217</cp:revision>
  <dcterms:created xsi:type="dcterms:W3CDTF">2023-06-20T16:10:13Z</dcterms:created>
  <dcterms:modified xsi:type="dcterms:W3CDTF">2023-06-20T17:15:34Z</dcterms:modified>
</cp:coreProperties>
</file>