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4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FF6C6C"/>
    <a:srgbClr val="0762C8"/>
    <a:srgbClr val="63666A"/>
    <a:srgbClr val="EFB661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0B20D-749E-4C84-BBAC-138291180EF3}" v="1" dt="2022-02-07T19:23:38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C7C0B20D-749E-4C84-BBAC-138291180EF3}"/>
    <pc:docChg chg="custSel delSld modSld">
      <pc:chgData name="FERNANDA FERREIRA CARAMICO" userId="2db39e23-2b4c-47c9-9008-d5ee479cbc6f" providerId="ADAL" clId="{C7C0B20D-749E-4C84-BBAC-138291180EF3}" dt="2022-02-07T19:23:38.721" v="59" actId="478"/>
      <pc:docMkLst>
        <pc:docMk/>
      </pc:docMkLst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41556716" sldId="275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096135448" sldId="300"/>
        </pc:sldMkLst>
      </pc:sldChg>
      <pc:sldChg chg="delSp modSp mod">
        <pc:chgData name="FERNANDA FERREIRA CARAMICO" userId="2db39e23-2b4c-47c9-9008-d5ee479cbc6f" providerId="ADAL" clId="{C7C0B20D-749E-4C84-BBAC-138291180EF3}" dt="2022-02-07T19:23:38.721" v="59" actId="478"/>
        <pc:sldMkLst>
          <pc:docMk/>
          <pc:sldMk cId="3555918169" sldId="321"/>
        </pc:sldMkLst>
        <pc:spChg chg="mod">
          <ac:chgData name="FERNANDA FERREIRA CARAMICO" userId="2db39e23-2b4c-47c9-9008-d5ee479cbc6f" providerId="ADAL" clId="{C7C0B20D-749E-4C84-BBAC-138291180EF3}" dt="2022-02-07T19:23:04.006" v="44" actId="2711"/>
          <ac:spMkLst>
            <pc:docMk/>
            <pc:sldMk cId="3555918169" sldId="321"/>
            <ac:spMk id="2" creationId="{6B9650EA-87E2-4527-B16F-E49E5E6480FD}"/>
          </ac:spMkLst>
        </pc:spChg>
        <pc:spChg chg="mod">
          <ac:chgData name="FERNANDA FERREIRA CARAMICO" userId="2db39e23-2b4c-47c9-9008-d5ee479cbc6f" providerId="ADAL" clId="{C7C0B20D-749E-4C84-BBAC-138291180EF3}" dt="2022-02-07T19:23:04.006" v="44" actId="2711"/>
          <ac:spMkLst>
            <pc:docMk/>
            <pc:sldMk cId="3555918169" sldId="321"/>
            <ac:spMk id="5" creationId="{00000000-0000-0000-0000-000000000000}"/>
          </ac:spMkLst>
        </pc:spChg>
        <pc:picChg chg="del">
          <ac:chgData name="FERNANDA FERREIRA CARAMICO" userId="2db39e23-2b4c-47c9-9008-d5ee479cbc6f" providerId="ADAL" clId="{C7C0B20D-749E-4C84-BBAC-138291180EF3}" dt="2022-02-07T19:23:38.721" v="59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C7C0B20D-749E-4C84-BBAC-138291180EF3}" dt="2022-02-07T19:22:49.182" v="40" actId="47"/>
        <pc:sldMkLst>
          <pc:docMk/>
          <pc:sldMk cId="220032209" sldId="344"/>
        </pc:sldMkLst>
      </pc:sldChg>
      <pc:sldChg chg="modSp mod">
        <pc:chgData name="FERNANDA FERREIRA CARAMICO" userId="2db39e23-2b4c-47c9-9008-d5ee479cbc6f" providerId="ADAL" clId="{C7C0B20D-749E-4C84-BBAC-138291180EF3}" dt="2022-02-07T19:23:24.953" v="58" actId="20577"/>
        <pc:sldMkLst>
          <pc:docMk/>
          <pc:sldMk cId="2106379755" sldId="345"/>
        </pc:sldMkLst>
        <pc:spChg chg="mod">
          <ac:chgData name="FERNANDA FERREIRA CARAMICO" userId="2db39e23-2b4c-47c9-9008-d5ee479cbc6f" providerId="ADAL" clId="{C7C0B20D-749E-4C84-BBAC-138291180EF3}" dt="2022-02-07T19:23:21.793" v="54" actId="20577"/>
          <ac:spMkLst>
            <pc:docMk/>
            <pc:sldMk cId="2106379755" sldId="345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2" creationId="{00000000-0000-0000-0000-000000000000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3" creationId="{563160AF-B8A6-4536-81D4-876E51AF2F93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4" creationId="{5DF917B8-55DB-4568-ACE9-8AA30555F533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5" creationId="{742120BA-0098-49AD-AB34-055857AC37B6}"/>
          </ac:spMkLst>
        </pc:spChg>
        <pc:spChg chg="mod">
          <ac:chgData name="FERNANDA FERREIRA CARAMICO" userId="2db39e23-2b4c-47c9-9008-d5ee479cbc6f" providerId="ADAL" clId="{C7C0B20D-749E-4C84-BBAC-138291180EF3}" dt="2022-02-07T19:23:24.953" v="58" actId="20577"/>
          <ac:spMkLst>
            <pc:docMk/>
            <pc:sldMk cId="2106379755" sldId="345"/>
            <ac:spMk id="19" creationId="{4997F601-006F-4BC7-9604-88E30DA500D9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05487182" sldId="594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C7C0B20D-749E-4C84-BBAC-138291180EF3}" dt="2022-02-07T19:22:25.527" v="2" actId="47"/>
        <pc:sldMkLst>
          <pc:docMk/>
          <pc:sldMk cId="2872369664" sldId="888"/>
        </pc:sldMkLst>
      </pc:sldChg>
      <pc:sldChg chg="del">
        <pc:chgData name="FERNANDA FERREIRA CARAMICO" userId="2db39e23-2b4c-47c9-9008-d5ee479cbc6f" providerId="ADAL" clId="{C7C0B20D-749E-4C84-BBAC-138291180EF3}" dt="2022-02-07T19:22:24.779" v="1" actId="47"/>
        <pc:sldMkLst>
          <pc:docMk/>
          <pc:sldMk cId="2017705372" sldId="889"/>
        </pc:sldMkLst>
      </pc:sldChg>
      <pc:sldChg chg="addSp delSp modSp mod">
        <pc:chgData name="FERNANDA FERREIRA CARAMICO" userId="2db39e23-2b4c-47c9-9008-d5ee479cbc6f" providerId="ADAL" clId="{C7C0B20D-749E-4C84-BBAC-138291180EF3}" dt="2022-02-07T19:23:00.551" v="43" actId="2711"/>
        <pc:sldMkLst>
          <pc:docMk/>
          <pc:sldMk cId="61971491" sldId="890"/>
        </pc:sldMkLst>
        <pc:spChg chg="add del mod">
          <ac:chgData name="FERNANDA FERREIRA CARAMICO" userId="2db39e23-2b4c-47c9-9008-d5ee479cbc6f" providerId="ADAL" clId="{C7C0B20D-749E-4C84-BBAC-138291180EF3}" dt="2022-02-07T19:22:31.642" v="6" actId="478"/>
          <ac:spMkLst>
            <pc:docMk/>
            <pc:sldMk cId="61971491" sldId="890"/>
            <ac:spMk id="3" creationId="{74786129-DBB8-4BF1-A6AF-F30DDF4B598C}"/>
          </ac:spMkLst>
        </pc:spChg>
        <pc:spChg chg="del">
          <ac:chgData name="FERNANDA FERREIRA CARAMICO" userId="2db39e23-2b4c-47c9-9008-d5ee479cbc6f" providerId="ADAL" clId="{C7C0B20D-749E-4C84-BBAC-138291180EF3}" dt="2022-02-07T19:22:29.591" v="4" actId="478"/>
          <ac:spMkLst>
            <pc:docMk/>
            <pc:sldMk cId="61971491" sldId="890"/>
            <ac:spMk id="6" creationId="{D5F77630-5835-4447-AEE0-CF61250632DB}"/>
          </ac:spMkLst>
        </pc:spChg>
        <pc:spChg chg="del">
          <ac:chgData name="FERNANDA FERREIRA CARAMICO" userId="2db39e23-2b4c-47c9-9008-d5ee479cbc6f" providerId="ADAL" clId="{C7C0B20D-749E-4C84-BBAC-138291180EF3}" dt="2022-02-07T19:22:30.555" v="5" actId="478"/>
          <ac:spMkLst>
            <pc:docMk/>
            <pc:sldMk cId="61971491" sldId="890"/>
            <ac:spMk id="7" creationId="{09C4CC4C-3F64-49FF-A287-AC544D4C92EF}"/>
          </ac:spMkLst>
        </pc:spChg>
        <pc:spChg chg="mod">
          <ac:chgData name="FERNANDA FERREIRA CARAMICO" userId="2db39e23-2b4c-47c9-9008-d5ee479cbc6f" providerId="ADAL" clId="{C7C0B20D-749E-4C84-BBAC-138291180EF3}" dt="2022-02-07T19:22:54.682" v="41" actId="2711"/>
          <ac:spMkLst>
            <pc:docMk/>
            <pc:sldMk cId="61971491" sldId="890"/>
            <ac:spMk id="27" creationId="{A27E9D17-6C34-4203-8F45-DE1967C057E8}"/>
          </ac:spMkLst>
        </pc:spChg>
        <pc:spChg chg="mod">
          <ac:chgData name="FERNANDA FERREIRA CARAMICO" userId="2db39e23-2b4c-47c9-9008-d5ee479cbc6f" providerId="ADAL" clId="{C7C0B20D-749E-4C84-BBAC-138291180EF3}" dt="2022-02-07T19:23:00.551" v="43" actId="2711"/>
          <ac:spMkLst>
            <pc:docMk/>
            <pc:sldMk cId="61971491" sldId="890"/>
            <ac:spMk id="28" creationId="{3300A780-28D6-4142-AAFF-8AB7F0F82E46}"/>
          </ac:spMkLst>
        </pc:spChg>
        <pc:spChg chg="mod">
          <ac:chgData name="FERNANDA FERREIRA CARAMICO" userId="2db39e23-2b4c-47c9-9008-d5ee479cbc6f" providerId="ADAL" clId="{C7C0B20D-749E-4C84-BBAC-138291180EF3}" dt="2022-02-07T19:22:57.642" v="42" actId="2711"/>
          <ac:spMkLst>
            <pc:docMk/>
            <pc:sldMk cId="61971491" sldId="890"/>
            <ac:spMk id="29" creationId="{2E38C0ED-DA4C-459D-BC16-DFDD3225C5BA}"/>
          </ac:spMkLst>
        </pc:spChg>
        <pc:spChg chg="del">
          <ac:chgData name="FERNANDA FERREIRA CARAMICO" userId="2db39e23-2b4c-47c9-9008-d5ee479cbc6f" providerId="ADAL" clId="{C7C0B20D-749E-4C84-BBAC-138291180EF3}" dt="2022-02-07T19:22:28.467" v="3" actId="478"/>
          <ac:spMkLst>
            <pc:docMk/>
            <pc:sldMk cId="61971491" sldId="890"/>
            <ac:spMk id="30" creationId="{7254108E-4F32-4706-A83A-76A34AF22BE4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904309858" sldId="892"/>
        </pc:sldMkLst>
      </pc:sldChg>
      <pc:sldChg chg="modSp mod">
        <pc:chgData name="FERNANDA FERREIRA CARAMICO" userId="2db39e23-2b4c-47c9-9008-d5ee479cbc6f" providerId="ADAL" clId="{C7C0B20D-749E-4C84-BBAC-138291180EF3}" dt="2022-02-07T19:23:14.174" v="46" actId="2711"/>
        <pc:sldMkLst>
          <pc:docMk/>
          <pc:sldMk cId="3498290696" sldId="893"/>
        </pc:sldMkLst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2" creationId="{00000000-0000-0000-0000-000000000000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3" creationId="{563160AF-B8A6-4536-81D4-876E51AF2F93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4" creationId="{5DF917B8-55DB-4568-ACE9-8AA30555F533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5" creationId="{742120BA-0098-49AD-AB34-055857AC37B6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558368042" sldId="89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01109230" sldId="900"/>
        </pc:sldMkLst>
      </pc:sldChg>
      <pc:sldMasterChg chg="delSldLayout">
        <pc:chgData name="FERNANDA FERREIRA CARAMICO" userId="2db39e23-2b4c-47c9-9008-d5ee479cbc6f" providerId="ADAL" clId="{C7C0B20D-749E-4C84-BBAC-138291180EF3}" dt="2022-02-07T19:22:49.182" v="4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C7C0B20D-749E-4C84-BBAC-138291180EF3}" dt="2022-02-07T19:22:23.021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C7C0B20D-749E-4C84-BBAC-138291180EF3}" dt="2022-02-07T19:22:49.182" v="4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C7C0B20D-749E-4C84-BBAC-138291180EF3}" dt="2022-02-07T19:22:23.021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FINDR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LOUCO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TRISTE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CONTENTE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3810248" y="1168399"/>
            <a:ext cx="0" cy="53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76771" y="1952533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Integrantes ausentes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profundidade em algumas matérias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3826193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Pouca exploração na área de dados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253893" y="1934444"/>
            <a:ext cx="1573687" cy="76432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Os elogios dos professores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248720" y="2849059"/>
            <a:ext cx="1573681" cy="74469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feito uma boa apresentação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363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231610" y="1952533"/>
            <a:ext cx="1426991" cy="76117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 organizar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476771" y="2902982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comunicação/</a:t>
            </a:r>
          </a:p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reuniões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8257522" y="3744047"/>
            <a:ext cx="1573675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Desenvolvimento pessoa e da equipe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9C8AEA-8B1E-46FD-8B94-6D4108E6EBD1}"/>
              </a:ext>
            </a:extLst>
          </p:cNvPr>
          <p:cNvSpPr/>
          <p:nvPr/>
        </p:nvSpPr>
        <p:spPr>
          <a:xfrm>
            <a:off x="476771" y="3837009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Má administração de tempo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12FB65D-78A0-4120-898C-C8469D2894BE}"/>
              </a:ext>
            </a:extLst>
          </p:cNvPr>
          <p:cNvSpPr/>
          <p:nvPr/>
        </p:nvSpPr>
        <p:spPr>
          <a:xfrm>
            <a:off x="476905" y="4771036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Sprint </a:t>
            </a:r>
            <a:r>
              <a:rPr lang="pt-BR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vs</a:t>
            </a:r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Prova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5CB6FE3-5706-47FE-8A60-2EB02E668E4D}"/>
              </a:ext>
            </a:extLst>
          </p:cNvPr>
          <p:cNvSpPr/>
          <p:nvPr/>
        </p:nvSpPr>
        <p:spPr>
          <a:xfrm>
            <a:off x="476771" y="5721485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Sprint </a:t>
            </a:r>
            <a:r>
              <a:rPr lang="pt-BR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vs</a:t>
            </a:r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Prova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C4326B1-CBD4-450A-B50C-7FA523CD4263}"/>
              </a:ext>
            </a:extLst>
          </p:cNvPr>
          <p:cNvSpPr/>
          <p:nvPr/>
        </p:nvSpPr>
        <p:spPr>
          <a:xfrm>
            <a:off x="2214301" y="2897887"/>
            <a:ext cx="1450685" cy="79195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 proativo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CDA3DB2-1AB8-4624-8C5E-A5BD0CE493E9}"/>
              </a:ext>
            </a:extLst>
          </p:cNvPr>
          <p:cNvSpPr/>
          <p:nvPr/>
        </p:nvSpPr>
        <p:spPr>
          <a:xfrm>
            <a:off x="2214300" y="3837008"/>
            <a:ext cx="1450685" cy="79195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 comunicar melhor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A88C157-D0D4-422C-96B2-1396CCC53353}"/>
              </a:ext>
            </a:extLst>
          </p:cNvPr>
          <p:cNvSpPr/>
          <p:nvPr/>
        </p:nvSpPr>
        <p:spPr>
          <a:xfrm>
            <a:off x="2110181" y="5179946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Conflito de interesses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F6E97AE-4050-4CAF-9B54-3427502CDF45}"/>
              </a:ext>
            </a:extLst>
          </p:cNvPr>
          <p:cNvSpPr/>
          <p:nvPr/>
        </p:nvSpPr>
        <p:spPr>
          <a:xfrm>
            <a:off x="4223974" y="2855718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conseguir entregar todas as funcionalidades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4AFCBA6-FB85-40B2-95BC-E2D003D58E6E}"/>
              </a:ext>
            </a:extLst>
          </p:cNvPr>
          <p:cNvSpPr/>
          <p:nvPr/>
        </p:nvSpPr>
        <p:spPr>
          <a:xfrm>
            <a:off x="4223974" y="4796668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comunicação na divisão de tarefas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83C74A1-3836-4949-9840-1218C5913132}"/>
              </a:ext>
            </a:extLst>
          </p:cNvPr>
          <p:cNvSpPr/>
          <p:nvPr/>
        </p:nvSpPr>
        <p:spPr>
          <a:xfrm>
            <a:off x="6204858" y="1921752"/>
            <a:ext cx="1397672" cy="79195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Aprender a pesquisar melhor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D773BA0-CFA9-4749-A98A-E68A19E9DAE6}"/>
              </a:ext>
            </a:extLst>
          </p:cNvPr>
          <p:cNvSpPr/>
          <p:nvPr/>
        </p:nvSpPr>
        <p:spPr>
          <a:xfrm>
            <a:off x="6219517" y="2855717"/>
            <a:ext cx="1397672" cy="79195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Maior comunicação com os professores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7D8D5C4-4A53-4736-9C17-1B7CE64F7362}"/>
              </a:ext>
            </a:extLst>
          </p:cNvPr>
          <p:cNvSpPr/>
          <p:nvPr/>
        </p:nvSpPr>
        <p:spPr>
          <a:xfrm>
            <a:off x="6204858" y="3826192"/>
            <a:ext cx="1397672" cy="79195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 mais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EAC30D9-406E-414C-BEC6-A943788902D9}"/>
              </a:ext>
            </a:extLst>
          </p:cNvPr>
          <p:cNvSpPr/>
          <p:nvPr/>
        </p:nvSpPr>
        <p:spPr>
          <a:xfrm>
            <a:off x="6204858" y="4796667"/>
            <a:ext cx="1397672" cy="79195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 preparar e se organizar mais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FA0FD52-020B-450A-92D7-7808F8784088}"/>
              </a:ext>
            </a:extLst>
          </p:cNvPr>
          <p:cNvSpPr/>
          <p:nvPr/>
        </p:nvSpPr>
        <p:spPr>
          <a:xfrm>
            <a:off x="8248720" y="4683532"/>
            <a:ext cx="1573672" cy="79117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Desenvolvimento pessoa e da equipe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14A7D0AC-21F5-44B9-8CF2-E70EB86420DE}"/>
              </a:ext>
            </a:extLst>
          </p:cNvPr>
          <p:cNvCxnSpPr>
            <a:cxnSpLocks/>
          </p:cNvCxnSpPr>
          <p:nvPr/>
        </p:nvCxnSpPr>
        <p:spPr>
          <a:xfrm>
            <a:off x="7830968" y="1136011"/>
            <a:ext cx="0" cy="53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605262C0-F1C6-40FA-8BED-C56B59A61AAF}"/>
              </a:ext>
            </a:extLst>
          </p:cNvPr>
          <p:cNvSpPr/>
          <p:nvPr/>
        </p:nvSpPr>
        <p:spPr>
          <a:xfrm>
            <a:off x="8248720" y="5622229"/>
            <a:ext cx="1573670" cy="79117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Muitas lições aprendidas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3EE149E-6A01-4356-96DB-3B0D6CA74E88}"/>
              </a:ext>
            </a:extLst>
          </p:cNvPr>
          <p:cNvSpPr/>
          <p:nvPr/>
        </p:nvSpPr>
        <p:spPr>
          <a:xfrm>
            <a:off x="10084694" y="1937536"/>
            <a:ext cx="1573670" cy="79117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Uma boa entrega na 3°Sprint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5914962-10F5-43AE-B39F-9A79B5150489}"/>
              </a:ext>
            </a:extLst>
          </p:cNvPr>
          <p:cNvSpPr/>
          <p:nvPr/>
        </p:nvSpPr>
        <p:spPr>
          <a:xfrm>
            <a:off x="10084694" y="2852781"/>
            <a:ext cx="1573670" cy="79117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Retrospectiva no final do ano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CF5B789-DE71-4E5E-A6A9-268974E2988C}"/>
              </a:ext>
            </a:extLst>
          </p:cNvPr>
          <p:cNvSpPr/>
          <p:nvPr/>
        </p:nvSpPr>
        <p:spPr>
          <a:xfrm>
            <a:off x="10121563" y="3741392"/>
            <a:ext cx="1514471" cy="83115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Buscar conhecimento e evolução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4DCBB8-3200-4433-8026-023812664654}"/>
              </a:ext>
            </a:extLst>
          </p:cNvPr>
          <p:cNvSpPr/>
          <p:nvPr/>
        </p:nvSpPr>
        <p:spPr>
          <a:xfrm>
            <a:off x="10121563" y="4653491"/>
            <a:ext cx="1514471" cy="83115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dedicação/</a:t>
            </a:r>
          </a:p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empenho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7F2AB61-5A01-4D03-B94A-0C765BAE21D4}"/>
              </a:ext>
            </a:extLst>
          </p:cNvPr>
          <p:cNvSpPr/>
          <p:nvPr/>
        </p:nvSpPr>
        <p:spPr>
          <a:xfrm>
            <a:off x="10126137" y="5555177"/>
            <a:ext cx="1514471" cy="83115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bom preparo para as Sprints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06AE16B1395049B504C767F361ABC3" ma:contentTypeVersion="6" ma:contentTypeDescription="Crie um novo documento." ma:contentTypeScope="" ma:versionID="b0bdb72e6c01dd7623f895b908ac57fd">
  <xsd:schema xmlns:xsd="http://www.w3.org/2001/XMLSchema" xmlns:xs="http://www.w3.org/2001/XMLSchema" xmlns:p="http://schemas.microsoft.com/office/2006/metadata/properties" xmlns:ns2="4116647d-cbad-4e4d-8796-f950d3564fd2" targetNamespace="http://schemas.microsoft.com/office/2006/metadata/properties" ma:root="true" ma:fieldsID="6491d7de3124d3445f0c92ab8c65d2c0" ns2:_="">
    <xsd:import namespace="4116647d-cbad-4e4d-8796-f950d3564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647d-cbad-4e4d-8796-f950d3564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086B21-D4B8-4C9A-86A7-3A4E2BD08473}"/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8d73c667-0e32-466c-9097-a1f484c201cc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127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Barlow</vt:lpstr>
      <vt:lpstr>Calibri</vt:lpstr>
      <vt:lpstr>MV Boli</vt:lpstr>
      <vt:lpstr>Simplon Mono</vt:lpstr>
      <vt:lpstr>Verdana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Giovanna Pompeu</cp:lastModifiedBy>
  <cp:revision>63</cp:revision>
  <dcterms:created xsi:type="dcterms:W3CDTF">2021-08-25T19:26:40Z</dcterms:created>
  <dcterms:modified xsi:type="dcterms:W3CDTF">2022-02-11T20:30:46Z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0x0101004C06AE16B1395049B504C767F361ABC3</vt:lpwstr>
  </property>
</Properties>
</file>