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814"/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50" d="100"/>
          <a:sy n="150" d="100"/>
        </p:scale>
        <p:origin x="2640" y="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15BE-A243-C073-4B1A-7E633314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C2E15-110A-3B62-3487-4826035E5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7C4CA-A9AF-D2B8-9C95-FE4190D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F3E42-E860-8F34-5D89-A5DA957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49084-7AF2-7224-3CF8-E5ABC659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CE967-2C11-8BCA-7111-0B96477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967D2F-63CC-F055-EDC6-3ADA69C16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6ECF7-1027-3541-E737-4A468450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2B954-1014-F98D-0C57-3D76772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81A24-2218-0191-876A-AF8E7A5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18DEC-D4D6-1028-8E21-D0ABF736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96AC5-51BB-AB54-DD52-9B1DC0191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9CADD-5D21-0989-5C5C-7EFF39C2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913C1-67A2-3E11-412E-9C497D8C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24AC8-24AA-DACF-84E6-D2F2CCD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57481-6BD5-CCC6-7A5C-C725603F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7AEF8-852F-6023-5C12-B307EB98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BEA85-1336-9819-9284-F0A10120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80C77-EB57-E480-25FF-11E19252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4A6C8-19A0-72AD-C5D7-9305B6CC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6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26F5F-D6FB-D349-BCFF-1CB7DFA0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62AA6-01A4-7BA9-F983-FD3A29CB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2A8E-BB82-99F5-05F2-39AB2ED1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72E33-4C48-5C61-5370-F1677D59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458B2-6D16-8274-1ECF-49A5338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2B78-4E03-0241-6ACC-8488D36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3147-89C0-459C-5F68-568B6F03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D75B1-872F-46BB-C33D-E16FBD94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5942A-D780-C224-5AEF-D5835AF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07DDC-A46B-6607-4B9D-DCEEF977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F6D9E6-1E76-6C0A-FB32-7AA3C985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6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2735D-C7C5-C566-2C46-2F586E55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8F0E9-C7B8-C339-3FC7-B62A2F59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2001D-D632-A12C-275D-18111AB59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0BB9C-966A-AC0B-5F10-FB0A58D4C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570402-F49F-E01B-596A-BB41EE1C0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C550E3-637C-15D3-BFD1-60E0711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234403-4296-F4D9-139D-4535BB60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826D93-D498-1381-5993-7D3EEA1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9909-5F6B-F500-C2BE-A205B530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D100F-6D00-E245-6EA6-05F46E22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6F4321-BB5B-5A0B-EEC3-209D7B33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B2A0E7-5208-5CC4-37B9-DDEBE7AA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5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2A1895-9DFB-8440-CCAF-FC62E2FA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EE1919-0DE4-F80A-30ED-98CCD831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206ED4-98E7-56C4-608F-F89AB292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8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A2258-8C00-F331-3CAB-D05FB60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ABFB8-51A8-82B7-0C9F-B3F61FF4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529018-9FCE-8038-9A3F-1EE02EE3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3A813-0835-BF22-2B46-0880A78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726D3-A715-2A53-F33A-EF21C466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212D4-FC5C-D831-D977-C87F24FE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3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E4CF3-2927-73F8-DE12-F4B4620F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F94C0-B56E-CC72-B875-421AAD9CB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012F83-F34F-8E78-D559-86B42C79E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7365AA-58E7-BC24-FD1C-4BA46810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B3A8F-2200-23EE-5DCC-D24CB8B9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8B0BA4-93F4-3A7C-E688-497A5B94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1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21ACB0-B406-6176-745A-BAA8C3F0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1817D-AE69-5147-BDA4-B7E01E82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CC739-162F-D7BC-523D-41C1C713C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12B2-4B67-4E9E-81C6-C4F6B80F440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5C939-423E-2960-BD60-39BF7D738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D16BD-1C51-41A9-30B4-F712A68C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7A05-442C-475F-92AD-D7EEBB04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86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BD13A81-8F7D-5BB5-3560-68B8DF0B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6243" y="-1119564"/>
            <a:ext cx="4520635" cy="1371429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0F87A69-91D4-18C2-E3A4-DAF07EB6F411}"/>
              </a:ext>
            </a:extLst>
          </p:cNvPr>
          <p:cNvSpPr/>
          <p:nvPr/>
        </p:nvSpPr>
        <p:spPr>
          <a:xfrm>
            <a:off x="-2630717" y="-2047875"/>
            <a:ext cx="1881418" cy="704850"/>
          </a:xfrm>
          <a:prstGeom prst="roundRect">
            <a:avLst>
              <a:gd name="adj" fmla="val 29825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FF50AD-EA63-2E22-0977-524696D2DE23}"/>
              </a:ext>
            </a:extLst>
          </p:cNvPr>
          <p:cNvSpPr/>
          <p:nvPr/>
        </p:nvSpPr>
        <p:spPr>
          <a:xfrm>
            <a:off x="-97067" y="-2047875"/>
            <a:ext cx="1881418" cy="704850"/>
          </a:xfrm>
          <a:prstGeom prst="roundRect">
            <a:avLst>
              <a:gd name="adj" fmla="val 2982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24151B-27E9-A57C-D905-1FB325ED56CB}"/>
              </a:ext>
            </a:extLst>
          </p:cNvPr>
          <p:cNvSpPr/>
          <p:nvPr/>
        </p:nvSpPr>
        <p:spPr>
          <a:xfrm>
            <a:off x="-2273300" y="-2114550"/>
            <a:ext cx="3714750" cy="635000"/>
          </a:xfrm>
          <a:prstGeom prst="rect">
            <a:avLst/>
          </a:prstGeom>
          <a:solidFill>
            <a:srgbClr val="040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5D1D22-BD63-436E-FEFB-D556E3556C9D}"/>
              </a:ext>
            </a:extLst>
          </p:cNvPr>
          <p:cNvSpPr/>
          <p:nvPr/>
        </p:nvSpPr>
        <p:spPr>
          <a:xfrm>
            <a:off x="-2387600" y="-1479549"/>
            <a:ext cx="3917950" cy="243264"/>
          </a:xfrm>
          <a:prstGeom prst="rect">
            <a:avLst/>
          </a:prstGeom>
          <a:solidFill>
            <a:srgbClr val="040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BA6B1E-9710-7822-A59C-2E66C9E56674}"/>
              </a:ext>
            </a:extLst>
          </p:cNvPr>
          <p:cNvSpPr txBox="1"/>
          <p:nvPr/>
        </p:nvSpPr>
        <p:spPr>
          <a:xfrm>
            <a:off x="-2327668" y="-2379265"/>
            <a:ext cx="3823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Candara" panose="020E0502030303020204" pitchFamily="34" charset="0"/>
              </a:rPr>
              <a:t>O DarkSide Agora é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B56E389-3286-E198-4C08-DEAC0110AA49}"/>
              </a:ext>
            </a:extLst>
          </p:cNvPr>
          <p:cNvSpPr txBox="1"/>
          <p:nvPr/>
        </p:nvSpPr>
        <p:spPr>
          <a:xfrm>
            <a:off x="2336800" y="-21663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DarkSide+</a:t>
            </a:r>
          </a:p>
        </p:txBody>
      </p:sp>
    </p:spTree>
    <p:extLst>
      <p:ext uri="{BB962C8B-B14F-4D97-AF65-F5344CB8AC3E}">
        <p14:creationId xmlns:p14="http://schemas.microsoft.com/office/powerpoint/2010/main" val="2379453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 Morais</dc:creator>
  <cp:lastModifiedBy>Breno Morais</cp:lastModifiedBy>
  <cp:revision>1</cp:revision>
  <dcterms:created xsi:type="dcterms:W3CDTF">2023-04-10T12:36:26Z</dcterms:created>
  <dcterms:modified xsi:type="dcterms:W3CDTF">2023-04-10T12:45:45Z</dcterms:modified>
</cp:coreProperties>
</file>