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7C04C"/>
    <a:srgbClr val="652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376F-AD71-75B1-6F66-E4E85B16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953342-AC08-C5C6-30CC-EF4FEBAE5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6609ED-1B38-7A4E-0E4F-81EF26D1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97F6F-A95B-BC82-36A8-985B4BFE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C1987-8E54-45B5-4A28-A8A4C7E0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FB16-458F-A9F2-669D-F54CD6A9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D115C-0B7D-6712-CCC0-A227D13F0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DAFC1-C331-64AE-C07A-C8CF4DFE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90F29-8437-1791-15F2-FEE5B1D6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36020-73D3-1441-2A8B-16867AC5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9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539997-9787-356D-ED2E-45E69648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66AC2-A1FF-43AE-1480-9D20A000E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579FF-1A8A-7E40-FDDB-BE1911BA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70D5C-6274-C941-35A0-8EDE7DFF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123F9-C481-0282-F7A2-F9C10991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0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0B65E-8BC2-F5A8-E773-36495C5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29CAD-33FC-2575-3614-749CC6B8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06970-55B5-3BA6-AE7B-08E6EF8D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3EF0C-BA01-87D1-51B6-9104C73E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648B7-A7AF-E3E9-5DE8-945CDB1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1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5CA82-5CD7-0DE2-C328-A2498DA1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F1337-D49A-CBBF-46AC-B747AD7F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BBCBC-0998-1BD7-4634-FC3C2EE7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9BCF6C-041A-7CC4-8669-1A8D7187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E45A2-9A05-BA7E-3D6B-D3F97C35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682D-6FDA-9E48-394B-420748E8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75663-C2A3-779B-CF84-2635B6844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F7DDC3-0E84-7419-8198-B6236A60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9C7A1-FEF6-E7F8-3A89-8D0BA438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C2E70-5D83-DC6C-750E-BCB55A10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2A581-9F7D-2733-EF97-0B44B8DA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B2D7-DAA4-5894-4895-8B35EA34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18024-FF6E-E6A2-3FAA-BE101986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91DC8A-EFE0-3AC2-E69F-AE0AABE9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962585-E5E3-D888-FC5D-0196EF003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CDFFC2-E55A-F15D-25EE-41DBE2C73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DCE534-953B-A93A-7692-2DC38ECE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018F52-01E5-D065-72B4-0286F9D4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160CAC-B1DC-F99C-BBE3-5E0DEFE3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7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65266-F9F0-C27B-61D1-34514F0B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A3AA57-AD2F-2234-1440-6F756D58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3E792-A3C7-285D-61E3-3329D8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400AED-9738-D048-5980-F08DD241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1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EC4A7A-FA35-37C1-1242-A0A6387B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E677E-9425-BCF9-2719-B5A1936D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A5CE95-9CB7-EA82-7502-40CC49D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27CF-881F-21D0-280E-E3666C7A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1AE4E-AA58-C93B-AD6B-AADAD485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C2C819-8EEF-4B65-90B4-5413C9B3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BC7A0-71D4-6F7D-6821-C28EEB98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B2007-C245-416C-83AE-3FFC7387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9C7AB-C3ED-1AD9-6136-42495E2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2C36-D8C3-2ACC-3CA9-3CB73099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E23DBD-4E0A-5C64-D1DC-209FAE095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E18B06-9293-8423-A2EF-4C4865A1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948777-7A90-0738-D6D9-BB9EA7CA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D9834-5BD2-CA9F-44B6-AB7EBD05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73557-FF44-CF2B-22BC-1945F0F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641E87-DAC2-01F3-6E9C-3ACF71A8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F93C3E-DAC2-39F9-94DE-1192AE95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DF478-3F17-FD6D-5768-92B9C7421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9EFF-5A05-4F00-ADF2-AC37E6C9648A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AF2F9-4DDF-86E6-6DF8-75D47D721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1E8D0-20A2-514D-89B4-63F2CA0D8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664D-A2CA-4762-A269-F2B5C8E57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92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microsoft.com/office/2007/relationships/hdphoto" Target="../media/hdphoto7.wdp"/><Relationship Id="rId7" Type="http://schemas.openxmlformats.org/officeDocument/2006/relationships/image" Target="../media/image4.png"/><Relationship Id="rId12" Type="http://schemas.openxmlformats.org/officeDocument/2006/relationships/image" Target="../media/image8.jpeg"/><Relationship Id="rId17" Type="http://schemas.microsoft.com/office/2007/relationships/hdphoto" Target="../media/hdphoto5.wdp"/><Relationship Id="rId25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10.jpeg"/><Relationship Id="rId23" Type="http://schemas.openxmlformats.org/officeDocument/2006/relationships/image" Target="../media/image15.png"/><Relationship Id="rId10" Type="http://schemas.microsoft.com/office/2007/relationships/hdphoto" Target="../media/hdphoto3.wdp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Imagem 1063">
            <a:extLst>
              <a:ext uri="{FF2B5EF4-FFF2-40B4-BE49-F238E27FC236}">
                <a16:creationId xmlns:a16="http://schemas.microsoft.com/office/drawing/2014/main" id="{863AA2A0-E289-BAC8-E4C5-8BEB0CDB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2277" y="-5025560"/>
            <a:ext cx="5096661" cy="2973052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81FB2CA-769E-B211-4668-B77DAA320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264" y1="50749" x2="35642" y2="52247"/>
                        <a14:foregroundMark x1="40428" y1="53933" x2="41814" y2="55431"/>
                        <a14:foregroundMark x1="24937" y1="52809" x2="26952" y2="52060"/>
                        <a14:foregroundMark x1="70529" y1="52434" x2="72418" y2="5206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35822" r="13800" b="38019"/>
          <a:stretch/>
        </p:blipFill>
        <p:spPr bwMode="auto">
          <a:xfrm>
            <a:off x="-2373021" y="2633474"/>
            <a:ext cx="2114602" cy="7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s Car Outline No.5 SVG Vector Cutting File / Clip Art - Etsy UK">
            <a:extLst>
              <a:ext uri="{FF2B5EF4-FFF2-40B4-BE49-F238E27FC236}">
                <a16:creationId xmlns:a16="http://schemas.microsoft.com/office/drawing/2014/main" id="{DD4F2490-82B9-6D82-9580-0D203527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5856" y="-3577555"/>
            <a:ext cx="2878002" cy="28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17BDC0E-9AD8-1BC6-DEB8-22582CDC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7557" y="-6495652"/>
            <a:ext cx="2746743" cy="274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sign de logotipo de silhueta de carro. auto móvel sinal e símbolo. |  Vetor Premium">
            <a:extLst>
              <a:ext uri="{FF2B5EF4-FFF2-40B4-BE49-F238E27FC236}">
                <a16:creationId xmlns:a16="http://schemas.microsoft.com/office/drawing/2014/main" id="{473F339E-A2D1-0CC4-3725-844DD8A4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070" y="-318443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3C2F62D-70FE-6A45-DB9E-3985DEBBF3F6}"/>
              </a:ext>
            </a:extLst>
          </p:cNvPr>
          <p:cNvGrpSpPr/>
          <p:nvPr/>
        </p:nvGrpSpPr>
        <p:grpSpPr>
          <a:xfrm>
            <a:off x="-211931" y="7448550"/>
            <a:ext cx="12192000" cy="6447919"/>
            <a:chOff x="0" y="19050"/>
            <a:chExt cx="12192000" cy="644791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C1EFEAC-C0FA-FADB-193D-947791B5AE38}"/>
                </a:ext>
              </a:extLst>
            </p:cNvPr>
            <p:cNvSpPr/>
            <p:nvPr/>
          </p:nvSpPr>
          <p:spPr>
            <a:xfrm>
              <a:off x="0" y="847164"/>
              <a:ext cx="12192000" cy="5163671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300" dirty="0">
                  <a:solidFill>
                    <a:schemeClr val="tx1"/>
                  </a:solidFill>
                  <a:latin typeface="Bradley Hand ITC" panose="03070402050302030203" pitchFamily="66" charset="0"/>
                </a:rPr>
                <a:t>  </a:t>
              </a:r>
              <a:r>
                <a:rPr lang="pt-BR" sz="11500" dirty="0">
                  <a:solidFill>
                    <a:schemeClr val="tx1"/>
                  </a:solidFill>
                  <a:latin typeface="Bradley Hand ITC" panose="03070402050302030203" pitchFamily="66" charset="0"/>
                </a:rPr>
                <a:t>Gar      gem</a:t>
              </a:r>
            </a:p>
            <a:p>
              <a:r>
                <a:rPr lang="pt-BR" sz="8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NORTE    </a:t>
              </a:r>
              <a:r>
                <a:rPr lang="pt-BR" sz="80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çaí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8C0B25E-D355-65F8-B3E1-3475E57045BA}"/>
                </a:ext>
              </a:extLst>
            </p:cNvPr>
            <p:cNvSpPr/>
            <p:nvPr/>
          </p:nvSpPr>
          <p:spPr>
            <a:xfrm>
              <a:off x="4487283" y="19050"/>
              <a:ext cx="3369833" cy="64479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1300" cap="none" spc="50" dirty="0">
                  <a:ln w="0"/>
                  <a:solidFill>
                    <a:srgbClr val="E6E6E6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pt-BR" sz="34400" cap="none" spc="50" dirty="0">
                <a:ln w="0"/>
                <a:solidFill>
                  <a:srgbClr val="E6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CFFD85-76AB-6FF3-8170-046187E47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1000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09713">
              <a:off x="2209800" y="3443058"/>
              <a:ext cx="1333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83C7E169-F3C2-4BEF-7F21-C4FEECB14AE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0" b="32276"/>
          <a:stretch/>
        </p:blipFill>
        <p:spPr>
          <a:xfrm>
            <a:off x="3705248" y="-8853714"/>
            <a:ext cx="7582090" cy="3048000"/>
          </a:xfrm>
          <a:prstGeom prst="rect">
            <a:avLst/>
          </a:prstGeom>
        </p:spPr>
      </p:pic>
      <p:pic>
        <p:nvPicPr>
          <p:cNvPr id="9" name="Picture 2" descr="Garagem Açaí | Itu SP">
            <a:extLst>
              <a:ext uri="{FF2B5EF4-FFF2-40B4-BE49-F238E27FC236}">
                <a16:creationId xmlns:a16="http://schemas.microsoft.com/office/drawing/2014/main" id="{293B1F49-27C0-81A9-8BB5-9B61ED77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0356" y="-489893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Garagem, variant em Material Design">
            <a:extLst>
              <a:ext uri="{FF2B5EF4-FFF2-40B4-BE49-F238E27FC236}">
                <a16:creationId xmlns:a16="http://schemas.microsoft.com/office/drawing/2014/main" id="{6FCA3D3C-0D50-3AF4-E7E6-C1092618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778" b="100000" l="0" r="100000">
                        <a14:foregroundMark x1="24000" y1="55111" x2="75111" y2="55556"/>
                        <a14:foregroundMark x1="23556" y1="66222" x2="74667" y2="66222"/>
                        <a14:foregroundMark x1="23556" y1="80889" x2="75111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30" y="1097663"/>
            <a:ext cx="680338" cy="68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авто логотип машину PNG , автомобиль клипарт черно белый, машина черно  белая, автомобильные иконки PNG картинки и пнг рисунок для бесплатной  загрузки | Car logo design, Car logos, Automotive logo">
            <a:extLst>
              <a:ext uri="{FF2B5EF4-FFF2-40B4-BE49-F238E27FC236}">
                <a16:creationId xmlns:a16="http://schemas.microsoft.com/office/drawing/2014/main" id="{33F64180-38F0-4C18-B259-A9709FC7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5831" y="-1935687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C93837-9A47-7C86-6DBF-1E7A2C340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0000" l="10000" r="100000">
                        <a14:foregroundMark x1="29844" y1="48750" x2="28750" y2="50313"/>
                        <a14:foregroundMark x1="37656" y1="51250" x2="37813" y2="54219"/>
                        <a14:foregroundMark x1="62344" y1="51719" x2="60313" y2="57500"/>
                        <a14:foregroundMark x1="67656" y1="50781" x2="73125" y2="49531"/>
                        <a14:foregroundMark x1="65781" y1="56406" x2="63594" y2="60313"/>
                        <a14:foregroundMark x1="70469" y1="58438" x2="72813" y2="56250"/>
                        <a14:foregroundMark x1="32188" y1="54063" x2="34063" y2="57500"/>
                        <a14:foregroundMark x1="27813" y1="57031" x2="29219" y2="58750"/>
                        <a14:foregroundMark x1="30781" y1="65625" x2="45156" y2="6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78" t="29515" r="16171" b="28773"/>
          <a:stretch/>
        </p:blipFill>
        <p:spPr bwMode="auto">
          <a:xfrm>
            <a:off x="9629406" y="-5879259"/>
            <a:ext cx="4191039" cy="254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79BF0878-471F-345B-AAEA-3C6945D53DA1}"/>
              </a:ext>
            </a:extLst>
          </p:cNvPr>
          <p:cNvSpPr/>
          <p:nvPr/>
        </p:nvSpPr>
        <p:spPr>
          <a:xfrm>
            <a:off x="11344589" y="-1809418"/>
            <a:ext cx="3927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360000"/>
            <a:r>
              <a:rPr lang="pt-BR" sz="5400" b="1" cap="none" spc="0" dirty="0">
                <a:ln w="57150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652063">
                        <a:shade val="30000"/>
                        <a:satMod val="115000"/>
                      </a:srgbClr>
                    </a:gs>
                    <a:gs pos="50000">
                      <a:srgbClr val="652063">
                        <a:shade val="67500"/>
                        <a:satMod val="115000"/>
                      </a:srgbClr>
                    </a:gs>
                    <a:gs pos="100000">
                      <a:srgbClr val="652063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daBoom BB" panose="02000506020000020004" pitchFamily="2" charset="0"/>
              </a:rPr>
              <a:t>5</a:t>
            </a:r>
          </a:p>
        </p:txBody>
      </p:sp>
      <p:grpSp>
        <p:nvGrpSpPr>
          <p:cNvPr id="1033" name="Agrupar 1032">
            <a:extLst>
              <a:ext uri="{FF2B5EF4-FFF2-40B4-BE49-F238E27FC236}">
                <a16:creationId xmlns:a16="http://schemas.microsoft.com/office/drawing/2014/main" id="{C0C234B4-96CC-ABF8-4988-93EE641BB27C}"/>
              </a:ext>
            </a:extLst>
          </p:cNvPr>
          <p:cNvGrpSpPr/>
          <p:nvPr/>
        </p:nvGrpSpPr>
        <p:grpSpPr>
          <a:xfrm>
            <a:off x="3128302" y="-4588505"/>
            <a:ext cx="4542675" cy="2503960"/>
            <a:chOff x="2036297" y="-2130300"/>
            <a:chExt cx="4542675" cy="2503960"/>
          </a:xfrm>
        </p:grpSpPr>
        <p:pic>
          <p:nvPicPr>
            <p:cNvPr id="1031" name="Imagem 1030">
              <a:extLst>
                <a:ext uri="{FF2B5EF4-FFF2-40B4-BE49-F238E27FC236}">
                  <a16:creationId xmlns:a16="http://schemas.microsoft.com/office/drawing/2014/main" id="{CA81E05D-FC0A-3DBC-C0F1-F7FA5F59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prstClr val="black"/>
                <a:srgbClr val="A7C04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6309" y="-2013598"/>
              <a:ext cx="2591025" cy="932769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7EB0F88-3AFB-F11D-85DA-20DDDCEDBBC7}"/>
                </a:ext>
              </a:extLst>
            </p:cNvPr>
            <p:cNvSpPr/>
            <p:nvPr/>
          </p:nvSpPr>
          <p:spPr>
            <a:xfrm>
              <a:off x="2202530" y="-886088"/>
              <a:ext cx="414481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360000"/>
              <a:r>
                <a:rPr lang="pt-BR" sz="5400" b="1" cap="none" spc="0" dirty="0">
                  <a:ln w="19050">
                    <a:solidFill>
                      <a:schemeClr val="bg1"/>
                    </a:solidFill>
                    <a:prstDash val="solid"/>
                  </a:ln>
                  <a:gradFill flip="none" rotWithShape="1">
                    <a:gsLst>
                      <a:gs pos="0">
                        <a:srgbClr val="652063">
                          <a:shade val="30000"/>
                          <a:satMod val="115000"/>
                        </a:srgbClr>
                      </a:gs>
                      <a:gs pos="50000">
                        <a:srgbClr val="652063">
                          <a:shade val="67500"/>
                          <a:satMod val="115000"/>
                        </a:srgbClr>
                      </a:gs>
                      <a:gs pos="100000">
                        <a:srgbClr val="652063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BadaBoom BB" panose="02000506020000020004" pitchFamily="2" charset="0"/>
                </a:rPr>
                <a:t>Norte       cai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0D96D1A-81BF-2D01-B4C5-ACB5FB120C26}"/>
                </a:ext>
              </a:extLst>
            </p:cNvPr>
            <p:cNvSpPr txBox="1"/>
            <p:nvPr/>
          </p:nvSpPr>
          <p:spPr>
            <a:xfrm>
              <a:off x="4204255" y="-1749998"/>
              <a:ext cx="9446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200" b="1" dirty="0">
                  <a:ln w="19050">
                    <a:solidFill>
                      <a:schemeClr val="bg1"/>
                    </a:solidFill>
                    <a:prstDash val="solid"/>
                  </a:ln>
                  <a:gradFill flip="none" rotWithShape="1">
                    <a:gsLst>
                      <a:gs pos="70000">
                        <a:srgbClr val="A7C04C"/>
                      </a:gs>
                      <a:gs pos="31000">
                        <a:srgbClr val="652063"/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daBoom BB" panose="02000506020000020004" pitchFamily="2" charset="0"/>
                </a:rPr>
                <a:t>a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008B640-7BFE-02AB-B811-1974F322C453}"/>
                </a:ext>
              </a:extLst>
            </p:cNvPr>
            <p:cNvSpPr txBox="1"/>
            <p:nvPr/>
          </p:nvSpPr>
          <p:spPr>
            <a:xfrm>
              <a:off x="3432044" y="-1523475"/>
              <a:ext cx="31469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t-BR" sz="5400" b="1" i="0" u="none" strike="noStrike" kern="1200" cap="none" spc="0" normalizeH="0" baseline="0" noProof="0" dirty="0">
                  <a:ln w="19050">
                    <a:solidFill>
                      <a:prstClr val="white"/>
                    </a:solidFill>
                    <a:prstDash val="solid"/>
                  </a:ln>
                  <a:gradFill flip="none" rotWithShape="1">
                    <a:gsLst>
                      <a:gs pos="0">
                        <a:srgbClr val="A7C04C">
                          <a:shade val="30000"/>
                          <a:satMod val="115000"/>
                        </a:srgbClr>
                      </a:gs>
                      <a:gs pos="50000">
                        <a:srgbClr val="A7C04C">
                          <a:shade val="67500"/>
                          <a:satMod val="115000"/>
                        </a:srgbClr>
                      </a:gs>
                      <a:gs pos="100000">
                        <a:srgbClr val="A7C04C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  <a:latin typeface="BadaBoom BB" panose="02000506020000020004" pitchFamily="2" charset="0"/>
                  <a:ea typeface="+mn-ea"/>
                  <a:cs typeface="+mn-cs"/>
                </a:rPr>
                <a:t>Gar     gem</a:t>
              </a:r>
              <a:endParaRPr lang="pt-BR" dirty="0">
                <a:gradFill flip="none" rotWithShape="1">
                  <a:gsLst>
                    <a:gs pos="0">
                      <a:srgbClr val="A7C04C">
                        <a:shade val="30000"/>
                        <a:satMod val="115000"/>
                      </a:srgbClr>
                    </a:gs>
                    <a:gs pos="50000">
                      <a:srgbClr val="A7C04C">
                        <a:shade val="67500"/>
                        <a:satMod val="115000"/>
                      </a:srgbClr>
                    </a:gs>
                    <a:gs pos="100000">
                      <a:srgbClr val="A7C04C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AC133151-3E38-5F15-2D34-0270F5EDF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38300" y1="34800" x2="38300" y2="34800"/>
                          <a14:foregroundMark x1="58700" y1="27700" x2="58700" y2="27700"/>
                          <a14:foregroundMark x1="68600" y1="50300" x2="68600" y2="50300"/>
                          <a14:foregroundMark x1="46000" y1="48800" x2="46000" y2="48800"/>
                          <a14:foregroundMark x1="36700" y1="65000" x2="36700" y2="65000"/>
                          <a14:foregroundMark x1="41500" y1="33900" x2="41500" y2="33900"/>
                          <a14:foregroundMark x1="43300" y1="34700" x2="46000" y2="35400"/>
                          <a14:foregroundMark x1="36100" y1="56800" x2="37900" y2="61900"/>
                          <a14:foregroundMark x1="35100" y1="55800" x2="35300" y2="63600"/>
                          <a14:foregroundMark x1="42100" y1="53200" x2="51100" y2="49700"/>
                          <a14:foregroundMark x1="39900" y1="38600" x2="39200" y2="33200"/>
                          <a14:foregroundMark x1="57800" y1="36800" x2="63300" y2="19700"/>
                          <a14:foregroundMark x1="62200" y1="50600" x2="69300" y2="50300"/>
                          <a14:foregroundMark x1="53200" y1="62800" x2="58500" y2="64300"/>
                          <a14:foregroundMark x1="44100" y1="70300" x2="47100" y2="73500"/>
                          <a14:backgroundMark x1="48800" y1="58200" x2="48800" y2="58200"/>
                          <a14:backgroundMark x1="29000" y1="61100" x2="29000" y2="61100"/>
                          <a14:backgroundMark x1="47100" y1="60700" x2="47100" y2="60700"/>
                          <a14:backgroundMark x1="48700" y1="68200" x2="48700" y2="68200"/>
                          <a14:backgroundMark x1="45900" y1="80000" x2="47100" y2="79900"/>
                          <a14:backgroundMark x1="49500" y1="78100" x2="49700" y2="77900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06305">
              <a:off x="2036297" y="-2130300"/>
              <a:ext cx="1883832" cy="188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Imagem 1023">
              <a:extLst>
                <a:ext uri="{FF2B5EF4-FFF2-40B4-BE49-F238E27FC236}">
                  <a16:creationId xmlns:a16="http://schemas.microsoft.com/office/drawing/2014/main" id="{EE82F56C-84ED-6415-E87E-DB6AECE31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5400000" flipV="1">
              <a:off x="5874107" y="-795221"/>
              <a:ext cx="93952" cy="165930"/>
            </a:xfrm>
            <a:prstGeom prst="rect">
              <a:avLst/>
            </a:prstGeom>
          </p:spPr>
        </p:pic>
        <p:pic>
          <p:nvPicPr>
            <p:cNvPr id="1025" name="Imagem 1024">
              <a:extLst>
                <a:ext uri="{FF2B5EF4-FFF2-40B4-BE49-F238E27FC236}">
                  <a16:creationId xmlns:a16="http://schemas.microsoft.com/office/drawing/2014/main" id="{6D4EDD51-8207-3A0A-2A8C-C82FA21A2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52019" b="15523"/>
            <a:stretch/>
          </p:blipFill>
          <p:spPr>
            <a:xfrm rot="21384661">
              <a:off x="5246170" y="-216633"/>
              <a:ext cx="156854" cy="141883"/>
            </a:xfrm>
            <a:prstGeom prst="rect">
              <a:avLst/>
            </a:prstGeom>
          </p:spPr>
        </p:pic>
      </p:grpSp>
      <p:pic>
        <p:nvPicPr>
          <p:cNvPr id="10" name="Gráfico 9">
            <a:extLst>
              <a:ext uri="{FF2B5EF4-FFF2-40B4-BE49-F238E27FC236}">
                <a16:creationId xmlns:a16="http://schemas.microsoft.com/office/drawing/2014/main" id="{1A4ECEDA-797B-B559-9BD3-EE14B65B5F2B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6479" b="26121"/>
          <a:stretch/>
        </p:blipFill>
        <p:spPr>
          <a:xfrm>
            <a:off x="3543300" y="2131516"/>
            <a:ext cx="4101885" cy="16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8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BadaBoom BB</vt:lpstr>
      <vt:lpstr>Bradley Hand ITC</vt:lpstr>
      <vt:lpstr>Calibri</vt:lpstr>
      <vt:lpstr>Calibri Light</vt:lpstr>
      <vt:lpstr>Courier New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 Morais</dc:creator>
  <cp:lastModifiedBy>Breno Morais</cp:lastModifiedBy>
  <cp:revision>4</cp:revision>
  <dcterms:created xsi:type="dcterms:W3CDTF">2023-04-17T13:01:38Z</dcterms:created>
  <dcterms:modified xsi:type="dcterms:W3CDTF">2023-04-18T02:45:18Z</dcterms:modified>
</cp:coreProperties>
</file>