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776935-ACC3-4856-B7F9-47C7F6F5D0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Walmart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600A71-3A3C-4A0B-B81D-B1D06C0E8E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07/11/2020 20:44:53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EAC67BE3-B5B6-420C-A8B0-ED62198E1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" y="0"/>
            <a:ext cx="1164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2020-11-07T23:44:54Z</dcterms:created>
  <dcterms:modified xsi:type="dcterms:W3CDTF">2020-11-07T23:44:54Z</dcterms:modified>
</cp:coreProperties>
</file>