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5329238" cy="75612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20" y="-96"/>
      </p:cViewPr>
      <p:guideLst>
        <p:guide orient="horz" pos="2382"/>
        <p:guide pos="1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9693" y="2348894"/>
            <a:ext cx="4529852" cy="162077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9386" y="4284716"/>
            <a:ext cx="373046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4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3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09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7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4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863697" y="302803"/>
            <a:ext cx="1199079" cy="645157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66462" y="302803"/>
            <a:ext cx="3508415" cy="645157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973" y="4858812"/>
            <a:ext cx="4529852" cy="1501751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0973" y="3204787"/>
            <a:ext cx="4529852" cy="16540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82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65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048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7309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413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096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779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461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66462" y="1764296"/>
            <a:ext cx="2353747" cy="49900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09029" y="1764296"/>
            <a:ext cx="2353747" cy="49900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6462" y="1692533"/>
            <a:ext cx="2354672" cy="70536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275" indent="0">
              <a:buNone/>
              <a:defRPr sz="1600" b="1"/>
            </a:lvl2pPr>
            <a:lvl3pPr marL="736549" indent="0">
              <a:buNone/>
              <a:defRPr sz="1400" b="1"/>
            </a:lvl3pPr>
            <a:lvl4pPr marL="1104824" indent="0">
              <a:buNone/>
              <a:defRPr sz="1300" b="1"/>
            </a:lvl4pPr>
            <a:lvl5pPr marL="1473098" indent="0">
              <a:buNone/>
              <a:defRPr sz="1300" b="1"/>
            </a:lvl5pPr>
            <a:lvl6pPr marL="1841373" indent="0">
              <a:buNone/>
              <a:defRPr sz="1300" b="1"/>
            </a:lvl6pPr>
            <a:lvl7pPr marL="2209648" indent="0">
              <a:buNone/>
              <a:defRPr sz="1300" b="1"/>
            </a:lvl7pPr>
            <a:lvl8pPr marL="2577922" indent="0">
              <a:buNone/>
              <a:defRPr sz="1300" b="1"/>
            </a:lvl8pPr>
            <a:lvl9pPr marL="2946197" indent="0">
              <a:buNone/>
              <a:defRPr sz="13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6462" y="2397900"/>
            <a:ext cx="2354672" cy="435647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707179" y="1692533"/>
            <a:ext cx="2355597" cy="70536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8275" indent="0">
              <a:buNone/>
              <a:defRPr sz="1600" b="1"/>
            </a:lvl2pPr>
            <a:lvl3pPr marL="736549" indent="0">
              <a:buNone/>
              <a:defRPr sz="1400" b="1"/>
            </a:lvl3pPr>
            <a:lvl4pPr marL="1104824" indent="0">
              <a:buNone/>
              <a:defRPr sz="1300" b="1"/>
            </a:lvl4pPr>
            <a:lvl5pPr marL="1473098" indent="0">
              <a:buNone/>
              <a:defRPr sz="1300" b="1"/>
            </a:lvl5pPr>
            <a:lvl6pPr marL="1841373" indent="0">
              <a:buNone/>
              <a:defRPr sz="1300" b="1"/>
            </a:lvl6pPr>
            <a:lvl7pPr marL="2209648" indent="0">
              <a:buNone/>
              <a:defRPr sz="1300" b="1"/>
            </a:lvl7pPr>
            <a:lvl8pPr marL="2577922" indent="0">
              <a:buNone/>
              <a:defRPr sz="1300" b="1"/>
            </a:lvl8pPr>
            <a:lvl9pPr marL="2946197" indent="0">
              <a:buNone/>
              <a:defRPr sz="13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707179" y="2397900"/>
            <a:ext cx="2355597" cy="435647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462" y="301051"/>
            <a:ext cx="1753283" cy="128121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83584" y="301051"/>
            <a:ext cx="2979192" cy="6453329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66462" y="1582265"/>
            <a:ext cx="1753283" cy="5172115"/>
          </a:xfrm>
        </p:spPr>
        <p:txBody>
          <a:bodyPr/>
          <a:lstStyle>
            <a:lvl1pPr marL="0" indent="0">
              <a:buNone/>
              <a:defRPr sz="1100"/>
            </a:lvl1pPr>
            <a:lvl2pPr marL="368275" indent="0">
              <a:buNone/>
              <a:defRPr sz="1000"/>
            </a:lvl2pPr>
            <a:lvl3pPr marL="736549" indent="0">
              <a:buNone/>
              <a:defRPr sz="800"/>
            </a:lvl3pPr>
            <a:lvl4pPr marL="1104824" indent="0">
              <a:buNone/>
              <a:defRPr sz="700"/>
            </a:lvl4pPr>
            <a:lvl5pPr marL="1473098" indent="0">
              <a:buNone/>
              <a:defRPr sz="700"/>
            </a:lvl5pPr>
            <a:lvl6pPr marL="1841373" indent="0">
              <a:buNone/>
              <a:defRPr sz="700"/>
            </a:lvl6pPr>
            <a:lvl7pPr marL="2209648" indent="0">
              <a:buNone/>
              <a:defRPr sz="700"/>
            </a:lvl7pPr>
            <a:lvl8pPr marL="2577922" indent="0">
              <a:buNone/>
              <a:defRPr sz="700"/>
            </a:lvl8pPr>
            <a:lvl9pPr marL="2946197" indent="0">
              <a:buNone/>
              <a:defRPr sz="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4568" y="5292885"/>
            <a:ext cx="3197543" cy="62485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44568" y="675612"/>
            <a:ext cx="3197543" cy="4536758"/>
          </a:xfrm>
        </p:spPr>
        <p:txBody>
          <a:bodyPr/>
          <a:lstStyle>
            <a:lvl1pPr marL="0" indent="0">
              <a:buNone/>
              <a:defRPr sz="2600"/>
            </a:lvl1pPr>
            <a:lvl2pPr marL="368275" indent="0">
              <a:buNone/>
              <a:defRPr sz="2300"/>
            </a:lvl2pPr>
            <a:lvl3pPr marL="736549" indent="0">
              <a:buNone/>
              <a:defRPr sz="1900"/>
            </a:lvl3pPr>
            <a:lvl4pPr marL="1104824" indent="0">
              <a:buNone/>
              <a:defRPr sz="1600"/>
            </a:lvl4pPr>
            <a:lvl5pPr marL="1473098" indent="0">
              <a:buNone/>
              <a:defRPr sz="1600"/>
            </a:lvl5pPr>
            <a:lvl6pPr marL="1841373" indent="0">
              <a:buNone/>
              <a:defRPr sz="1600"/>
            </a:lvl6pPr>
            <a:lvl7pPr marL="2209648" indent="0">
              <a:buNone/>
              <a:defRPr sz="1600"/>
            </a:lvl7pPr>
            <a:lvl8pPr marL="2577922" indent="0">
              <a:buNone/>
              <a:defRPr sz="1600"/>
            </a:lvl8pPr>
            <a:lvl9pPr marL="2946197" indent="0">
              <a:buNone/>
              <a:defRPr sz="1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44568" y="5917740"/>
            <a:ext cx="3197543" cy="887397"/>
          </a:xfrm>
        </p:spPr>
        <p:txBody>
          <a:bodyPr/>
          <a:lstStyle>
            <a:lvl1pPr marL="0" indent="0">
              <a:buNone/>
              <a:defRPr sz="1100"/>
            </a:lvl1pPr>
            <a:lvl2pPr marL="368275" indent="0">
              <a:buNone/>
              <a:defRPr sz="1000"/>
            </a:lvl2pPr>
            <a:lvl3pPr marL="736549" indent="0">
              <a:buNone/>
              <a:defRPr sz="800"/>
            </a:lvl3pPr>
            <a:lvl4pPr marL="1104824" indent="0">
              <a:buNone/>
              <a:defRPr sz="700"/>
            </a:lvl4pPr>
            <a:lvl5pPr marL="1473098" indent="0">
              <a:buNone/>
              <a:defRPr sz="700"/>
            </a:lvl5pPr>
            <a:lvl6pPr marL="1841373" indent="0">
              <a:buNone/>
              <a:defRPr sz="700"/>
            </a:lvl6pPr>
            <a:lvl7pPr marL="2209648" indent="0">
              <a:buNone/>
              <a:defRPr sz="700"/>
            </a:lvl7pPr>
            <a:lvl8pPr marL="2577922" indent="0">
              <a:buNone/>
              <a:defRPr sz="700"/>
            </a:lvl8pPr>
            <a:lvl9pPr marL="2946197" indent="0">
              <a:buNone/>
              <a:defRPr sz="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6462" y="302801"/>
            <a:ext cx="4796314" cy="1260211"/>
          </a:xfrm>
          <a:prstGeom prst="rect">
            <a:avLst/>
          </a:prstGeom>
        </p:spPr>
        <p:txBody>
          <a:bodyPr vert="horz" lIns="73655" tIns="36827" rIns="73655" bIns="3682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6462" y="1764296"/>
            <a:ext cx="4796314" cy="4990084"/>
          </a:xfrm>
          <a:prstGeom prst="rect">
            <a:avLst/>
          </a:prstGeom>
        </p:spPr>
        <p:txBody>
          <a:bodyPr vert="horz" lIns="73655" tIns="36827" rIns="73655" bIns="3682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66462" y="7008172"/>
            <a:ext cx="1243489" cy="402567"/>
          </a:xfrm>
          <a:prstGeom prst="rect">
            <a:avLst/>
          </a:prstGeom>
        </p:spPr>
        <p:txBody>
          <a:bodyPr vert="horz" lIns="73655" tIns="36827" rIns="73655" bIns="3682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8148-34B4-40EE-B308-1F323B7A3B92}" type="datetimeFigureOut">
              <a:rPr lang="pt-BR" smtClean="0"/>
              <a:pPr/>
              <a:t>06/01/2017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820823" y="7008172"/>
            <a:ext cx="1687592" cy="402567"/>
          </a:xfrm>
          <a:prstGeom prst="rect">
            <a:avLst/>
          </a:prstGeom>
        </p:spPr>
        <p:txBody>
          <a:bodyPr vert="horz" lIns="73655" tIns="36827" rIns="73655" bIns="3682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819287" y="7008172"/>
            <a:ext cx="1243489" cy="402567"/>
          </a:xfrm>
          <a:prstGeom prst="rect">
            <a:avLst/>
          </a:prstGeom>
        </p:spPr>
        <p:txBody>
          <a:bodyPr vert="horz" lIns="73655" tIns="36827" rIns="73655" bIns="3682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BB9B-DF0B-4A5E-A86A-4D4C2D8BB0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736549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206" indent="-276206" algn="l" defTabSz="73654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8446" indent="-230172" algn="l" defTabSz="736549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0687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8961" indent="-184137" algn="l" defTabSz="736549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236" indent="-184137" algn="l" defTabSz="736549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510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3785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62060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30334" indent="-184137" algn="l" defTabSz="73654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1428138255_Yuki_Watercolor1016_011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654" y="1004211"/>
            <a:ext cx="3850496" cy="3954601"/>
          </a:xfrm>
          <a:prstGeom prst="rect">
            <a:avLst/>
          </a:prstGeom>
        </p:spPr>
      </p:pic>
      <p:pic>
        <p:nvPicPr>
          <p:cNvPr id="8" name="Imagem 7" descr="Watercolor-wreat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2681" y="945138"/>
            <a:ext cx="3608345" cy="38397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0041" y="2351871"/>
            <a:ext cx="4529852" cy="1620770"/>
          </a:xfrm>
        </p:spPr>
        <p:txBody>
          <a:bodyPr>
            <a:normAutofit fontScale="90000"/>
          </a:bodyPr>
          <a:lstStyle/>
          <a:p>
            <a:r>
              <a:rPr lang="pt-BR" sz="6700" dirty="0" err="1" smtClean="0">
                <a:solidFill>
                  <a:srgbClr val="565656"/>
                </a:solidFill>
                <a:latin typeface="UnicornFlakes" pitchFamily="2" charset="0"/>
                <a:ea typeface="UnicornFlakes" pitchFamily="2" charset="0"/>
                <a:cs typeface="Courier New" pitchFamily="49" charset="0"/>
              </a:rPr>
              <a:t>Planner</a:t>
            </a:r>
            <a:r>
              <a:rPr lang="pt-BR" sz="6700" dirty="0" smtClean="0">
                <a:solidFill>
                  <a:srgbClr val="565656"/>
                </a:solidFill>
                <a:latin typeface="UnicornFlakes" pitchFamily="2" charset="0"/>
                <a:ea typeface="UnicornFlakes" pitchFamily="2" charset="0"/>
                <a:cs typeface="Courier New" pitchFamily="49" charset="0"/>
              </a:rPr>
              <a:t> </a:t>
            </a:r>
            <a:br>
              <a:rPr lang="pt-BR" sz="6700" dirty="0" smtClean="0">
                <a:solidFill>
                  <a:srgbClr val="565656"/>
                </a:solidFill>
                <a:latin typeface="UnicornFlakes" pitchFamily="2" charset="0"/>
                <a:ea typeface="UnicornFlakes" pitchFamily="2" charset="0"/>
                <a:cs typeface="Courier New" pitchFamily="49" charset="0"/>
              </a:rPr>
            </a:br>
            <a:r>
              <a:rPr lang="pt-BR" sz="6700" dirty="0" smtClean="0">
                <a:solidFill>
                  <a:srgbClr val="565656"/>
                </a:solidFill>
                <a:latin typeface="UnicornFlakes" pitchFamily="2" charset="0"/>
                <a:ea typeface="UnicornFlakes" pitchFamily="2" charset="0"/>
                <a:cs typeface="Courier New" pitchFamily="49" charset="0"/>
              </a:rPr>
              <a:t>2017</a:t>
            </a:r>
            <a:r>
              <a:rPr lang="pt-BR" dirty="0" smtClean="0">
                <a:solidFill>
                  <a:srgbClr val="565656"/>
                </a:solidFill>
              </a:rPr>
              <a:t/>
            </a:r>
            <a:br>
              <a:rPr lang="pt-BR" dirty="0" smtClean="0">
                <a:solidFill>
                  <a:srgbClr val="565656"/>
                </a:solidFill>
              </a:rPr>
            </a:br>
            <a:endParaRPr lang="pt-BR" dirty="0">
              <a:solidFill>
                <a:srgbClr val="56565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2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UNARES\Downloads\Coisas Boas Acontecem\nossos-me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36" y="1720195"/>
            <a:ext cx="3872567" cy="4120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UNARES\Downloads\Coisas Boas Acontecem\2736d50f4036d83f64888d7eb2e79ad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334" y="1559511"/>
            <a:ext cx="4174570" cy="4442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2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UNARES\Downloads\Coisas Boas Acontecem\4e93eb5b691014515d30f871e0b7643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334" y="1559511"/>
            <a:ext cx="4174570" cy="4442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LUNARES\Downloads\Coisas Boas Acontecem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104" y="1587997"/>
            <a:ext cx="4121031" cy="4385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NARES\Downloads\Coisas Boas Acontecem\1d3e8bb260403b6cf4d38421cd02acb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334" y="1559511"/>
            <a:ext cx="4174570" cy="4442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UNARES\Downloads\Coisas Boas Acontecem\d9f47695baf7094cf3a7600b729eb41e.jpg"/>
          <p:cNvPicPr>
            <a:picLocks noChangeAspect="1" noChangeArrowheads="1"/>
          </p:cNvPicPr>
          <p:nvPr/>
        </p:nvPicPr>
        <p:blipFill>
          <a:blip r:embed="rId2"/>
          <a:srcRect t="5152"/>
          <a:stretch>
            <a:fillRect/>
          </a:stretch>
        </p:blipFill>
        <p:spPr bwMode="auto">
          <a:xfrm>
            <a:off x="333061" y="1437439"/>
            <a:ext cx="4643198" cy="4686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UNARES\Downloads\Coisas Boas Acontecem\tumblr_nqkvhv8sew1u4rlrao1_1280.jpg"/>
          <p:cNvPicPr>
            <a:picLocks noChangeAspect="1" noChangeArrowheads="1"/>
          </p:cNvPicPr>
          <p:nvPr/>
        </p:nvPicPr>
        <p:blipFill>
          <a:blip r:embed="rId2"/>
          <a:srcRect t="3125"/>
          <a:stretch>
            <a:fillRect/>
          </a:stretch>
        </p:blipFill>
        <p:spPr bwMode="auto">
          <a:xfrm>
            <a:off x="296069" y="1338966"/>
            <a:ext cx="4737100" cy="4883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UNARES\Downloads\Coisas Boas Acontecem\comece-c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25" y="1137897"/>
            <a:ext cx="4966989" cy="5285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E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LUNARES\Downloads\Coisas Boas Acontecem\8c7401c1212a877d8e4bb4efb33efc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334" y="1559511"/>
            <a:ext cx="4174570" cy="44422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NARES\Downloads\Coisas Boas Acontecem\ebf4b4cd248f65e7e685f7f00f77c9ff.jpg"/>
          <p:cNvPicPr>
            <a:picLocks noChangeAspect="1" noChangeArrowheads="1"/>
          </p:cNvPicPr>
          <p:nvPr/>
        </p:nvPicPr>
        <p:blipFill>
          <a:blip r:embed="rId2"/>
          <a:srcRect b="2677"/>
          <a:stretch>
            <a:fillRect/>
          </a:stretch>
        </p:blipFill>
        <p:spPr bwMode="auto">
          <a:xfrm>
            <a:off x="669856" y="1720976"/>
            <a:ext cx="3989527" cy="4009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6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UNARES\Downloads\Coisas Boas Acontecem\f23b7f366f33460059a904ac8f988be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069" y="1260211"/>
            <a:ext cx="4737100" cy="5040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Personalizar</PresentationFormat>
  <Paragraphs>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1_Tema do Office</vt:lpstr>
      <vt:lpstr>Planner  2017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Planner  2017</dc:title>
  <dc:creator>LUNARES</dc:creator>
  <cp:lastModifiedBy>LUNARES</cp:lastModifiedBy>
  <cp:revision>3</cp:revision>
  <dcterms:created xsi:type="dcterms:W3CDTF">2017-01-06T14:36:27Z</dcterms:created>
  <dcterms:modified xsi:type="dcterms:W3CDTF">2017-01-06T14:51:13Z</dcterms:modified>
</cp:coreProperties>
</file>