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89" r:id="rId4"/>
    <p:sldId id="260" r:id="rId5"/>
    <p:sldId id="257" r:id="rId6"/>
    <p:sldId id="258" r:id="rId7"/>
    <p:sldId id="283" r:id="rId8"/>
    <p:sldId id="278" r:id="rId9"/>
    <p:sldId id="279" r:id="rId10"/>
    <p:sldId id="280" r:id="rId11"/>
    <p:sldId id="281" r:id="rId12"/>
    <p:sldId id="282" r:id="rId13"/>
    <p:sldId id="28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1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3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2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49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78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1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0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oXDMoon/ProjetoLe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94F363-96A3-4B14-87A5-ABCA1E3C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pt-BR" sz="7500">
                <a:solidFill>
                  <a:schemeClr val="bg1"/>
                </a:solidFill>
              </a:rPr>
              <a:t>Trabalho de Lab. De Eng.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6428C-9880-48A8-AD14-4265F322A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pt-BR" sz="2000" dirty="0"/>
              <a:t>Alunos:</a:t>
            </a:r>
          </a:p>
          <a:p>
            <a:pPr algn="l">
              <a:lnSpc>
                <a:spcPct val="91000"/>
              </a:lnSpc>
            </a:pPr>
            <a:r>
              <a:rPr lang="pt-BR" sz="2000" dirty="0"/>
              <a:t>Breno Gabriel Rodrigues da Silva</a:t>
            </a:r>
          </a:p>
          <a:p>
            <a:pPr algn="l">
              <a:lnSpc>
                <a:spcPct val="91000"/>
              </a:lnSpc>
            </a:pPr>
            <a:r>
              <a:rPr lang="pt-BR" sz="2000" dirty="0"/>
              <a:t>Marcelo de Almeida Filho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AF266-6DF5-4F43-A460-8390F85B7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2" r="30044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3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091CC-99A1-40D1-9BDC-5E2988D6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4911CFE-7144-46D8-94EC-E4F9AADDA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04871"/>
              </p:ext>
            </p:extLst>
          </p:nvPr>
        </p:nvGraphicFramePr>
        <p:xfrm>
          <a:off x="0" y="0"/>
          <a:ext cx="12191999" cy="6857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8">
                  <a:extLst>
                    <a:ext uri="{9D8B030D-6E8A-4147-A177-3AD203B41FA5}">
                      <a16:colId xmlns:a16="http://schemas.microsoft.com/office/drawing/2014/main" val="3508330800"/>
                    </a:ext>
                  </a:extLst>
                </a:gridCol>
                <a:gridCol w="4524179">
                  <a:extLst>
                    <a:ext uri="{9D8B030D-6E8A-4147-A177-3AD203B41FA5}">
                      <a16:colId xmlns:a16="http://schemas.microsoft.com/office/drawing/2014/main" val="341231414"/>
                    </a:ext>
                  </a:extLst>
                </a:gridCol>
                <a:gridCol w="1185102">
                  <a:extLst>
                    <a:ext uri="{9D8B030D-6E8A-4147-A177-3AD203B41FA5}">
                      <a16:colId xmlns:a16="http://schemas.microsoft.com/office/drawing/2014/main" val="86745299"/>
                    </a:ext>
                  </a:extLst>
                </a:gridCol>
                <a:gridCol w="1185102">
                  <a:extLst>
                    <a:ext uri="{9D8B030D-6E8A-4147-A177-3AD203B41FA5}">
                      <a16:colId xmlns:a16="http://schemas.microsoft.com/office/drawing/2014/main" val="2971105533"/>
                    </a:ext>
                  </a:extLst>
                </a:gridCol>
                <a:gridCol w="1185102">
                  <a:extLst>
                    <a:ext uri="{9D8B030D-6E8A-4147-A177-3AD203B41FA5}">
                      <a16:colId xmlns:a16="http://schemas.microsoft.com/office/drawing/2014/main" val="328466358"/>
                    </a:ext>
                  </a:extLst>
                </a:gridCol>
                <a:gridCol w="299395">
                  <a:extLst>
                    <a:ext uri="{9D8B030D-6E8A-4147-A177-3AD203B41FA5}">
                      <a16:colId xmlns:a16="http://schemas.microsoft.com/office/drawing/2014/main" val="3694911927"/>
                    </a:ext>
                  </a:extLst>
                </a:gridCol>
                <a:gridCol w="286920">
                  <a:extLst>
                    <a:ext uri="{9D8B030D-6E8A-4147-A177-3AD203B41FA5}">
                      <a16:colId xmlns:a16="http://schemas.microsoft.com/office/drawing/2014/main" val="766344721"/>
                    </a:ext>
                  </a:extLst>
                </a:gridCol>
                <a:gridCol w="299395">
                  <a:extLst>
                    <a:ext uri="{9D8B030D-6E8A-4147-A177-3AD203B41FA5}">
                      <a16:colId xmlns:a16="http://schemas.microsoft.com/office/drawing/2014/main" val="2944667689"/>
                    </a:ext>
                  </a:extLst>
                </a:gridCol>
                <a:gridCol w="1430438">
                  <a:extLst>
                    <a:ext uri="{9D8B030D-6E8A-4147-A177-3AD203B41FA5}">
                      <a16:colId xmlns:a16="http://schemas.microsoft.com/office/drawing/2014/main" val="127583603"/>
                    </a:ext>
                  </a:extLst>
                </a:gridCol>
                <a:gridCol w="1480338">
                  <a:extLst>
                    <a:ext uri="{9D8B030D-6E8A-4147-A177-3AD203B41FA5}">
                      <a16:colId xmlns:a16="http://schemas.microsoft.com/office/drawing/2014/main" val="2883476782"/>
                    </a:ext>
                  </a:extLst>
                </a:gridCol>
              </a:tblGrid>
              <a:tr h="184980"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(horas)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(horas)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(horas)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728341460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Atividade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Otimista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Realista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Pessimista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Certeza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Descrição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Status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543360310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Back-</a:t>
                      </a:r>
                      <a:r>
                        <a:rPr lang="pt-BR" sz="800" u="none" strike="noStrike" dirty="0" err="1">
                          <a:effectLst/>
                        </a:rPr>
                        <a:t>end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963945971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Modelar classes de domínio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404822362"/>
                  </a:ext>
                </a:extLst>
              </a:tr>
              <a:tr h="183029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Modelar Banco de Dados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469969717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Cadastrar Carta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122280840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Consulta de Carta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76173218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Alterar de Carta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824146251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Inativar Cadastro de Carta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939144434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Inativar Cadastro de Carta de forma automática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90032578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Ativar cadastro de Cartas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570601648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Cadastrar cliente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109290977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Alterar cliente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978389702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Inativar cadastro de cliente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644397237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Consulta de clientes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1140064994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Consulta de transações de Clientes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632968831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Cadastro de endereços de entrega de Cliente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Não iniciado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800147130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Cadastro de cartões de crédito de Cliente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186643905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Alteração apenas de senha de Cliente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710161130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Gerenciar carrinho de compra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805772822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Definir quantidade de itens no carrinho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120450207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Realizar compra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571832551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Calcular frete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478584621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Selecionar endereço de entrega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41510948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Selecionar cartão de pagamento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612165097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Finalizar Compra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263624112"/>
                  </a:ext>
                </a:extLst>
              </a:tr>
              <a:tr h="183029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Alterar Status do Pedido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2441546086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Solicitar troca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570818260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Autorizar trocas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Não iniciado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1662315854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Visualização de trocas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298516794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Confirmar recebimento de itens para troca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Não iniciado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888804309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Gerar cupom de troca após recebimento de itens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71074929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Realizar entrada em estoque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743188735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Calcular valor de venda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Não iniciado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466714424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Dar baixa em estoque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Não iniciado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231428415"/>
                  </a:ext>
                </a:extLst>
              </a:tr>
              <a:tr h="1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Realizar reentrada em estoque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Não iniciado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3303356508"/>
                  </a:ext>
                </a:extLst>
              </a:tr>
              <a:tr h="202598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Funcionalidades de Administrador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Não iniciado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3" marR="4623" marT="4623" marB="0" anchor="ctr"/>
                </a:tc>
                <a:extLst>
                  <a:ext uri="{0D108BD9-81ED-4DB2-BD59-A6C34878D82A}">
                    <a16:rowId xmlns:a16="http://schemas.microsoft.com/office/drawing/2014/main" val="175352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la de fundo abstrata de dados">
            <a:extLst>
              <a:ext uri="{FF2B5EF4-FFF2-40B4-BE49-F238E27FC236}">
                <a16:creationId xmlns:a16="http://schemas.microsoft.com/office/drawing/2014/main" id="{7FF2AA21-5398-4F5E-B428-35BF359BE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0155FD-92DB-4C1D-B1A3-38E71FB5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FrontEnd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4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A2E-224B-46B6-91F2-40D5AD75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8E9580F-A9AB-439D-A8E5-D283803E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556022"/>
              </p:ext>
            </p:extLst>
          </p:nvPr>
        </p:nvGraphicFramePr>
        <p:xfrm>
          <a:off x="0" y="1"/>
          <a:ext cx="12192000" cy="6857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5659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15541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30706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468502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70444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6908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492578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9968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07394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1587653"/>
                    </a:ext>
                  </a:extLst>
                </a:gridCol>
              </a:tblGrid>
              <a:tr h="180712"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(horas)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(horas)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(horas)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:(</a:t>
                      </a:r>
                      <a:endParaRPr lang="pt-BR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:)</a:t>
                      </a:r>
                      <a:endParaRPr lang="pt-BR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3078805941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Atividade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Otimista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Realista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Pessimista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Certeza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Descrição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Status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3079202909"/>
                  </a:ext>
                </a:extLst>
              </a:tr>
              <a:tr h="1763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Front-</a:t>
                      </a:r>
                      <a:r>
                        <a:rPr lang="pt-BR" sz="800" u="none" strike="noStrike" dirty="0" err="1">
                          <a:effectLst/>
                        </a:rPr>
                        <a:t>end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331340034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Cadastro de Carta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3226370630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Consulta de Carta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425737738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Alteração de Carta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2351320176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Cadastro de Cliente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2886774210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Alteração de Cliente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:|</a:t>
                      </a:r>
                      <a:endParaRPr lang="pt-BR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964505757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Consulta de Cliente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:|</a:t>
                      </a:r>
                      <a:endParaRPr lang="pt-BR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727206007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Carrinho de Compras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2499833533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Check-out de Compras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2886228662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Finalizar Compras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089543084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Lista de Pedidos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2907963384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Pedido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 Andamento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3515353906"/>
                  </a:ext>
                </a:extLst>
              </a:tr>
              <a:tr h="5119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Administrador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Em Andamento</a:t>
                      </a:r>
                      <a:endParaRPr lang="pt-BR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4174369227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Tela de gráfico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:|</a:t>
                      </a:r>
                      <a:endParaRPr lang="pt-BR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Em Andamento</a:t>
                      </a:r>
                      <a:endParaRPr lang="pt-BR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419564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00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E95A2-0F4F-4B6A-8DF2-65E5D3C9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Estimativa total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395C3-5230-4073-9C60-393371DF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6F31B58-4E80-498B-8460-4581816356DE}"/>
              </a:ext>
            </a:extLst>
          </p:cNvPr>
          <p:cNvGrpSpPr/>
          <p:nvPr/>
        </p:nvGrpSpPr>
        <p:grpSpPr>
          <a:xfrm>
            <a:off x="3519891" y="3988458"/>
            <a:ext cx="5149170" cy="792179"/>
            <a:chOff x="3521415" y="3855322"/>
            <a:chExt cx="5149170" cy="792179"/>
          </a:xfrm>
        </p:grpSpPr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460BBA4D-B7AD-4889-AEC3-63F08A6F80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1890995"/>
                </p:ext>
              </p:extLst>
            </p:nvPr>
          </p:nvGraphicFramePr>
          <p:xfrm>
            <a:off x="3521415" y="4251411"/>
            <a:ext cx="5149170" cy="39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723990" imgH="209578" progId="Excel.Sheet.12">
                    <p:embed/>
                  </p:oleObj>
                </mc:Choice>
                <mc:Fallback>
                  <p:oleObj name="Worksheet" r:id="rId2" imgW="2723990" imgH="209578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521415" y="4251411"/>
                          <a:ext cx="5149170" cy="39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to 8">
              <a:extLst>
                <a:ext uri="{FF2B5EF4-FFF2-40B4-BE49-F238E27FC236}">
                  <a16:creationId xmlns:a16="http://schemas.microsoft.com/office/drawing/2014/main" id="{AE3C1D4C-0C9C-412F-B42A-7FBB588E0C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249276"/>
                </p:ext>
              </p:extLst>
            </p:nvPr>
          </p:nvGraphicFramePr>
          <p:xfrm>
            <a:off x="3521415" y="3855322"/>
            <a:ext cx="5149157" cy="396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723990" imgH="209578" progId="Excel.Sheet.12">
                    <p:embed/>
                  </p:oleObj>
                </mc:Choice>
                <mc:Fallback>
                  <p:oleObj name="Worksheet" r:id="rId4" imgW="2723990" imgH="209578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21415" y="3855322"/>
                          <a:ext cx="5149157" cy="3960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9656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3F276-E1E6-4DD1-AF11-A472A642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E0527-7F49-4842-9310-6BCB61A7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Ecommerce</a:t>
            </a:r>
            <a:r>
              <a:rPr lang="pt-BR" dirty="0"/>
              <a:t> de Cartas de Yu-</a:t>
            </a:r>
            <a:r>
              <a:rPr lang="pt-BR" dirty="0" err="1"/>
              <a:t>Gi</a:t>
            </a:r>
            <a:r>
              <a:rPr lang="pt-BR" dirty="0"/>
              <a:t>-Oh;</a:t>
            </a:r>
          </a:p>
        </p:txBody>
      </p:sp>
    </p:spTree>
    <p:extLst>
      <p:ext uri="{BB962C8B-B14F-4D97-AF65-F5344CB8AC3E}">
        <p14:creationId xmlns:p14="http://schemas.microsoft.com/office/powerpoint/2010/main" val="160534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79AF7-B876-4192-AC83-A7B55E5D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Representação arquitetural</a:t>
            </a:r>
          </a:p>
        </p:txBody>
      </p:sp>
      <p:pic>
        <p:nvPicPr>
          <p:cNvPr id="5" name="Espaço Reservado para Conteúdo 4" descr="Gráfico, Diagrama&#10;&#10;Descrição gerada automaticamente">
            <a:extLst>
              <a:ext uri="{FF2B5EF4-FFF2-40B4-BE49-F238E27FC236}">
                <a16:creationId xmlns:a16="http://schemas.microsoft.com/office/drawing/2014/main" id="{175D8265-8777-4F6F-AD7B-F6D04E18F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23" y="2296730"/>
            <a:ext cx="5614905" cy="4331861"/>
          </a:xfrm>
        </p:spPr>
      </p:pic>
    </p:spTree>
    <p:extLst>
      <p:ext uri="{BB962C8B-B14F-4D97-AF65-F5344CB8AC3E}">
        <p14:creationId xmlns:p14="http://schemas.microsoft.com/office/powerpoint/2010/main" val="25274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C3206-E373-4747-A1F2-357EA427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comercial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71191-5EF3-4456-84A7-661EA4EB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loja na qual gerencie os cadastros de seus clientes , dos seus produtos e das transações.</a:t>
            </a:r>
          </a:p>
        </p:txBody>
      </p:sp>
    </p:spTree>
    <p:extLst>
      <p:ext uri="{BB962C8B-B14F-4D97-AF65-F5344CB8AC3E}">
        <p14:creationId xmlns:p14="http://schemas.microsoft.com/office/powerpoint/2010/main" val="177090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52B2E-EF7B-42F0-AD5A-DE9EB4CF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4B2A2-E37B-4AD8-87DC-BE81FA4B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</a:t>
            </a:r>
            <a:r>
              <a:rPr lang="pt-BR" dirty="0" err="1"/>
              <a:t>Ecommerce</a:t>
            </a:r>
            <a:r>
              <a:rPr lang="pt-BR" dirty="0"/>
              <a:t>, utilizando de Linguagem de Programação Orientada a Objeto, obedecendo ao modelo MVC(Modelo,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Controller</a:t>
            </a:r>
            <a:r>
              <a:rPr lang="pt-BR" dirty="0"/>
              <a:t>), persistindo os dados em um banco de dados relacional.</a:t>
            </a:r>
          </a:p>
        </p:txBody>
      </p:sp>
    </p:spTree>
    <p:extLst>
      <p:ext uri="{BB962C8B-B14F-4D97-AF65-F5344CB8AC3E}">
        <p14:creationId xmlns:p14="http://schemas.microsoft.com/office/powerpoint/2010/main" val="394477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FAAF-F8B8-461E-99A2-6425ACD1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Tecnologias: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AFF09-EB18-4011-8793-F3256FBD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r>
              <a:rPr lang="pt-BR" dirty="0"/>
              <a:t>	Linguagem: Java</a:t>
            </a:r>
          </a:p>
          <a:p>
            <a:r>
              <a:rPr lang="pt-BR" dirty="0"/>
              <a:t>	</a:t>
            </a:r>
            <a:r>
              <a:rPr lang="pt-BR" dirty="0" err="1"/>
              <a:t>Libs</a:t>
            </a:r>
            <a:r>
              <a:rPr lang="pt-BR" dirty="0"/>
              <a:t>: JPA, EJB</a:t>
            </a:r>
          </a:p>
          <a:p>
            <a:r>
              <a:rPr lang="pt-BR" dirty="0"/>
              <a:t>	Server: </a:t>
            </a:r>
            <a:r>
              <a:rPr lang="pt-BR" dirty="0" err="1"/>
              <a:t>Wildfly</a:t>
            </a:r>
            <a:endParaRPr lang="pt-BR" dirty="0"/>
          </a:p>
          <a:p>
            <a:r>
              <a:rPr lang="pt-BR" dirty="0"/>
              <a:t>	Banco: </a:t>
            </a:r>
            <a:r>
              <a:rPr lang="pt-BR" dirty="0" err="1"/>
              <a:t>MySql</a:t>
            </a:r>
            <a:endParaRPr lang="pt-BR" dirty="0"/>
          </a:p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r>
              <a:rPr lang="pt-BR" dirty="0"/>
              <a:t>	HTML</a:t>
            </a:r>
          </a:p>
          <a:p>
            <a:r>
              <a:rPr lang="pt-BR" dirty="0"/>
              <a:t>	CSS</a:t>
            </a:r>
          </a:p>
          <a:p>
            <a:r>
              <a:rPr lang="pt-BR" dirty="0"/>
              <a:t>	JSF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8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F0917-1FD1-4B51-92D4-AB38ED2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CB4BA-7B09-47DC-B48C-662634D0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GitHub: </a:t>
            </a:r>
            <a:r>
              <a:rPr lang="pt-BR" dirty="0">
                <a:hlinkClick r:id="rId2"/>
              </a:rPr>
              <a:t>https://github.com/BrenoXDMoon/ProjetoLes.git</a:t>
            </a:r>
            <a:endParaRPr lang="pt-BR" dirty="0"/>
          </a:p>
          <a:p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Strategy</a:t>
            </a:r>
            <a:r>
              <a:rPr lang="pt-BR" dirty="0"/>
              <a:t>: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24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937E50FF-18AA-470D-93B5-91D9C502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75271E-160F-49E0-9C7F-10AE9796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Estimativas</a:t>
            </a:r>
          </a:p>
        </p:txBody>
      </p:sp>
    </p:spTree>
    <p:extLst>
      <p:ext uri="{BB962C8B-B14F-4D97-AF65-F5344CB8AC3E}">
        <p14:creationId xmlns:p14="http://schemas.microsoft.com/office/powerpoint/2010/main" val="22779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onentes eletrônicos em uma tela de fundo branca">
            <a:extLst>
              <a:ext uri="{FF2B5EF4-FFF2-40B4-BE49-F238E27FC236}">
                <a16:creationId xmlns:a16="http://schemas.microsoft.com/office/drawing/2014/main" id="{CD1A5AAF-0D01-4EDD-88E4-2D0E85D42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A9FCD-E5DA-4C74-BA8F-282D4C19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96700572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289</TotalTime>
  <Words>866</Words>
  <Application>Microsoft Office PowerPoint</Application>
  <PresentationFormat>Widescreen</PresentationFormat>
  <Paragraphs>546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Demi Cond</vt:lpstr>
      <vt:lpstr>Franklin Gothic Medium</vt:lpstr>
      <vt:lpstr>Wingdings</vt:lpstr>
      <vt:lpstr>JuxtaposeVTI</vt:lpstr>
      <vt:lpstr>Worksheet</vt:lpstr>
      <vt:lpstr>Trabalho de Lab. De Eng. De Software</vt:lpstr>
      <vt:lpstr>Tema</vt:lpstr>
      <vt:lpstr>Representação arquitetural</vt:lpstr>
      <vt:lpstr>Proposta comercial</vt:lpstr>
      <vt:lpstr>Proposta de Solução</vt:lpstr>
      <vt:lpstr> Tecnologias:</vt:lpstr>
      <vt:lpstr>Repositório</vt:lpstr>
      <vt:lpstr>Estimativas</vt:lpstr>
      <vt:lpstr>Backend</vt:lpstr>
      <vt:lpstr>Apresentação do PowerPoint</vt:lpstr>
      <vt:lpstr>FrontEnd</vt:lpstr>
      <vt:lpstr>Apresentação do PowerPoint</vt:lpstr>
      <vt:lpstr>Estimativa total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Lab. De Eng. De Software</dc:title>
  <dc:creator>Breno Gabriel</dc:creator>
  <cp:lastModifiedBy>Breno Gabriel</cp:lastModifiedBy>
  <cp:revision>30</cp:revision>
  <dcterms:created xsi:type="dcterms:W3CDTF">2021-02-11T00:10:55Z</dcterms:created>
  <dcterms:modified xsi:type="dcterms:W3CDTF">2021-02-16T23:03:40Z</dcterms:modified>
</cp:coreProperties>
</file>