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4fc74b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4fc74b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4fc74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4fc74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4c9591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4c9591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4c9591a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4c9591a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4c9591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4c9591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4c9591a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4c9591a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4c9591a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4c9591a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4fc74b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4fc74b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4fc74b8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4fc74b8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4fc74b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4fc74b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YmDw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Bloom Filter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2"/>
            <a:ext cx="81231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Breno </a:t>
            </a:r>
            <a:r>
              <a:rPr lang="pt-BR" dirty="0"/>
              <a:t>Corrêa - 11711BCC003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aplicações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652050" y="1152475"/>
            <a:ext cx="783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Verificação preliminar de direitos de acesso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Evitar recomendar artigos/páginas que o usuário não gostou ou já lei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Evitar leituras no disco em bancos de dados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Verificar senhas fracas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Corretores ortográficos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008950"/>
            <a:ext cx="85206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Obrigado!!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Estruturas de dados probabilística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Múltiplas funções hash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Lista binária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Bloom Filter - Inserção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1121"/>
          <a:stretch/>
        </p:blipFill>
        <p:spPr>
          <a:xfrm>
            <a:off x="405600" y="2073950"/>
            <a:ext cx="8332800" cy="17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Bloom Filter - Busca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t="44416"/>
          <a:stretch/>
        </p:blipFill>
        <p:spPr>
          <a:xfrm>
            <a:off x="152400" y="1933854"/>
            <a:ext cx="8839200" cy="176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5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Falso positivo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23400" y="1214050"/>
            <a:ext cx="76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Quando afirmado que certo elemento provavelmente está no conjunto, porém não está.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</a:rPr>
              <a:t>Probabilidade de Falso positivo: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261" y="3183961"/>
            <a:ext cx="2369500" cy="1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73300" y="36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Falso negativo	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7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Quando afirmado que certo elemento provavelmente não está no conjunto, porém está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Não há falso negativo no Bloom Filter.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7546"/>
          <a:stretch/>
        </p:blipFill>
        <p:spPr>
          <a:xfrm>
            <a:off x="2743450" y="1423973"/>
            <a:ext cx="3657100" cy="236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9"/>
          <p:cNvGrpSpPr/>
          <p:nvPr/>
        </p:nvGrpSpPr>
        <p:grpSpPr>
          <a:xfrm>
            <a:off x="3117975" y="3793150"/>
            <a:ext cx="2041850" cy="902700"/>
            <a:chOff x="356550" y="2753825"/>
            <a:chExt cx="2041850" cy="902700"/>
          </a:xfrm>
        </p:grpSpPr>
        <p:sp>
          <p:nvSpPr>
            <p:cNvPr id="99" name="Google Shape;99;p19"/>
            <p:cNvSpPr txBox="1"/>
            <p:nvPr/>
          </p:nvSpPr>
          <p:spPr>
            <a:xfrm>
              <a:off x="445700" y="2893650"/>
              <a:ext cx="1952700" cy="6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>
                  <a:latin typeface="Proxima Nova"/>
                  <a:ea typeface="Proxima Nova"/>
                  <a:cs typeface="Proxima Nova"/>
                  <a:sym typeface="Proxima Nova"/>
                </a:rPr>
                <a:t>∑ ( C</a:t>
              </a:r>
              <a:r>
                <a:rPr lang="pt-BR" sz="2400" b="1" baseline="-25000">
                  <a:latin typeface="Proxima Nova"/>
                  <a:ea typeface="Proxima Nova"/>
                  <a:cs typeface="Proxima Nova"/>
                  <a:sym typeface="Proxima Nova"/>
                </a:rPr>
                <a:t>H</a:t>
              </a:r>
              <a:r>
                <a:rPr lang="pt-BR" sz="2400" b="1">
                  <a:latin typeface="Proxima Nova"/>
                  <a:ea typeface="Proxima Nova"/>
                  <a:cs typeface="Proxima Nova"/>
                  <a:sym typeface="Proxima Nova"/>
                </a:rPr>
                <a:t> +  C</a:t>
              </a:r>
              <a:r>
                <a:rPr lang="pt-BR" sz="2400" b="1" baseline="-25000">
                  <a:latin typeface="Proxima Nova"/>
                  <a:ea typeface="Proxima Nova"/>
                  <a:cs typeface="Proxima Nova"/>
                  <a:sym typeface="Proxima Nova"/>
                </a:rPr>
                <a:t>C </a:t>
              </a:r>
              <a:r>
                <a:rPr lang="pt-BR" sz="2400" b="1">
                  <a:latin typeface="Proxima Nova"/>
                  <a:ea typeface="Proxima Nova"/>
                  <a:cs typeface="Proxima Nova"/>
                  <a:sym typeface="Proxima Nova"/>
                </a:rPr>
                <a:t>)</a:t>
              </a:r>
              <a:endParaRPr sz="24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356550" y="2753825"/>
              <a:ext cx="569100" cy="9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latin typeface="Proxima Nova"/>
                  <a:ea typeface="Proxima Nova"/>
                  <a:cs typeface="Proxima Nova"/>
                  <a:sym typeface="Proxima Nova"/>
                </a:rPr>
                <a:t>k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latin typeface="Proxima Nova"/>
                  <a:ea typeface="Proxima Nova"/>
                  <a:cs typeface="Proxima Nova"/>
                  <a:sym typeface="Proxima Nova"/>
                </a:rPr>
                <a:t>n=0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9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dk2"/>
                </a:solidFill>
                <a:hlinkClick r:id="rId3"/>
              </a:rPr>
              <a:t>https://bit.ly/2sYmDw5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600" y="1492838"/>
            <a:ext cx="2138774" cy="21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na segurança de web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38" y="1206525"/>
            <a:ext cx="5823725" cy="3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Apresentação na tela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Proxima Nova</vt:lpstr>
      <vt:lpstr>Spearmint</vt:lpstr>
      <vt:lpstr>Bloom Filter</vt:lpstr>
      <vt:lpstr>O que é</vt:lpstr>
      <vt:lpstr>Bloom Filter - Inserção</vt:lpstr>
      <vt:lpstr>Bloom Filter - Busca</vt:lpstr>
      <vt:lpstr>Falso positivo</vt:lpstr>
      <vt:lpstr> Falso negativo </vt:lpstr>
      <vt:lpstr>Análise </vt:lpstr>
      <vt:lpstr>Exemplo</vt:lpstr>
      <vt:lpstr>Aplicação na segurança de web</vt:lpstr>
      <vt:lpstr>Outras aplicações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</dc:title>
  <cp:lastModifiedBy>Breno Costa</cp:lastModifiedBy>
  <cp:revision>1</cp:revision>
  <dcterms:modified xsi:type="dcterms:W3CDTF">2019-07-12T14:42:11Z</dcterms:modified>
</cp:coreProperties>
</file>