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32435800" cy="43200638"/>
  <p:notesSz cx="6858000" cy="9144000"/>
  <p:defaultTextStyle>
    <a:defPPr>
      <a:defRPr lang="pt-BR"/>
    </a:defPPr>
    <a:lvl1pPr marL="0" algn="l" defTabSz="3630338" rtl="0" eaLnBrk="1" latinLnBrk="0" hangingPunct="1">
      <a:defRPr sz="7146" kern="1200">
        <a:solidFill>
          <a:schemeClr val="tx1"/>
        </a:solidFill>
        <a:latin typeface="+mn-lt"/>
        <a:ea typeface="+mn-ea"/>
        <a:cs typeface="+mn-cs"/>
      </a:defRPr>
    </a:lvl1pPr>
    <a:lvl2pPr marL="1815168" algn="l" defTabSz="3630338" rtl="0" eaLnBrk="1" latinLnBrk="0" hangingPunct="1">
      <a:defRPr sz="7146" kern="1200">
        <a:solidFill>
          <a:schemeClr val="tx1"/>
        </a:solidFill>
        <a:latin typeface="+mn-lt"/>
        <a:ea typeface="+mn-ea"/>
        <a:cs typeface="+mn-cs"/>
      </a:defRPr>
    </a:lvl2pPr>
    <a:lvl3pPr marL="3630338" algn="l" defTabSz="3630338" rtl="0" eaLnBrk="1" latinLnBrk="0" hangingPunct="1">
      <a:defRPr sz="7146" kern="1200">
        <a:solidFill>
          <a:schemeClr val="tx1"/>
        </a:solidFill>
        <a:latin typeface="+mn-lt"/>
        <a:ea typeface="+mn-ea"/>
        <a:cs typeface="+mn-cs"/>
      </a:defRPr>
    </a:lvl3pPr>
    <a:lvl4pPr marL="5445507" algn="l" defTabSz="3630338" rtl="0" eaLnBrk="1" latinLnBrk="0" hangingPunct="1">
      <a:defRPr sz="7146" kern="1200">
        <a:solidFill>
          <a:schemeClr val="tx1"/>
        </a:solidFill>
        <a:latin typeface="+mn-lt"/>
        <a:ea typeface="+mn-ea"/>
        <a:cs typeface="+mn-cs"/>
      </a:defRPr>
    </a:lvl4pPr>
    <a:lvl5pPr marL="7260675" algn="l" defTabSz="3630338" rtl="0" eaLnBrk="1" latinLnBrk="0" hangingPunct="1">
      <a:defRPr sz="7146" kern="1200">
        <a:solidFill>
          <a:schemeClr val="tx1"/>
        </a:solidFill>
        <a:latin typeface="+mn-lt"/>
        <a:ea typeface="+mn-ea"/>
        <a:cs typeface="+mn-cs"/>
      </a:defRPr>
    </a:lvl5pPr>
    <a:lvl6pPr marL="9075844" algn="l" defTabSz="3630338" rtl="0" eaLnBrk="1" latinLnBrk="0" hangingPunct="1">
      <a:defRPr sz="7146" kern="1200">
        <a:solidFill>
          <a:schemeClr val="tx1"/>
        </a:solidFill>
        <a:latin typeface="+mn-lt"/>
        <a:ea typeface="+mn-ea"/>
        <a:cs typeface="+mn-cs"/>
      </a:defRPr>
    </a:lvl6pPr>
    <a:lvl7pPr marL="10891014" algn="l" defTabSz="3630338" rtl="0" eaLnBrk="1" latinLnBrk="0" hangingPunct="1">
      <a:defRPr sz="7146" kern="1200">
        <a:solidFill>
          <a:schemeClr val="tx1"/>
        </a:solidFill>
        <a:latin typeface="+mn-lt"/>
        <a:ea typeface="+mn-ea"/>
        <a:cs typeface="+mn-cs"/>
      </a:defRPr>
    </a:lvl7pPr>
    <a:lvl8pPr marL="12706182" algn="l" defTabSz="3630338" rtl="0" eaLnBrk="1" latinLnBrk="0" hangingPunct="1">
      <a:defRPr sz="7146" kern="1200">
        <a:solidFill>
          <a:schemeClr val="tx1"/>
        </a:solidFill>
        <a:latin typeface="+mn-lt"/>
        <a:ea typeface="+mn-ea"/>
        <a:cs typeface="+mn-cs"/>
      </a:defRPr>
    </a:lvl8pPr>
    <a:lvl9pPr marL="14521351" algn="l" defTabSz="3630338" rtl="0" eaLnBrk="1" latinLnBrk="0" hangingPunct="1">
      <a:defRPr sz="714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606">
          <p15:clr>
            <a:srgbClr val="A4A3A4"/>
          </p15:clr>
        </p15:guide>
        <p15:guide id="2" pos="1021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>
        <p:scale>
          <a:sx n="25" d="100"/>
          <a:sy n="25" d="100"/>
        </p:scale>
        <p:origin x="822" y="18"/>
      </p:cViewPr>
      <p:guideLst>
        <p:guide orient="horz" pos="13606"/>
        <p:guide pos="102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2685" y="7070108"/>
            <a:ext cx="27570430" cy="15040222"/>
          </a:xfrm>
        </p:spPr>
        <p:txBody>
          <a:bodyPr anchor="b"/>
          <a:lstStyle>
            <a:lvl1pPr algn="ctr">
              <a:defRPr sz="2128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54475" y="22690338"/>
            <a:ext cx="24326850" cy="10430151"/>
          </a:xfrm>
        </p:spPr>
        <p:txBody>
          <a:bodyPr/>
          <a:lstStyle>
            <a:lvl1pPr marL="0" indent="0" algn="ctr">
              <a:buNone/>
              <a:defRPr sz="8513"/>
            </a:lvl1pPr>
            <a:lvl2pPr marL="1621780" indent="0" algn="ctr">
              <a:buNone/>
              <a:defRPr sz="7094"/>
            </a:lvl2pPr>
            <a:lvl3pPr marL="3243560" indent="0" algn="ctr">
              <a:buNone/>
              <a:defRPr sz="6385"/>
            </a:lvl3pPr>
            <a:lvl4pPr marL="4865340" indent="0" algn="ctr">
              <a:buNone/>
              <a:defRPr sz="5676"/>
            </a:lvl4pPr>
            <a:lvl5pPr marL="6487119" indent="0" algn="ctr">
              <a:buNone/>
              <a:defRPr sz="5676"/>
            </a:lvl5pPr>
            <a:lvl6pPr marL="8108899" indent="0" algn="ctr">
              <a:buNone/>
              <a:defRPr sz="5676"/>
            </a:lvl6pPr>
            <a:lvl7pPr marL="9730679" indent="0" algn="ctr">
              <a:buNone/>
              <a:defRPr sz="5676"/>
            </a:lvl7pPr>
            <a:lvl8pPr marL="11352459" indent="0" algn="ctr">
              <a:buNone/>
              <a:defRPr sz="5676"/>
            </a:lvl8pPr>
            <a:lvl9pPr marL="12974239" indent="0" algn="ctr">
              <a:buNone/>
              <a:defRPr sz="5676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3598-AC8E-482E-B556-9F4897BAE448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C31E-ECCC-45C5-822F-0AB092706F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3564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3598-AC8E-482E-B556-9F4897BAE448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C31E-ECCC-45C5-822F-0AB092706F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2466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211871" y="2300034"/>
            <a:ext cx="6993969" cy="366105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29963" y="2300034"/>
            <a:ext cx="20576461" cy="36610544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3598-AC8E-482E-B556-9F4897BAE448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C31E-ECCC-45C5-822F-0AB092706F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19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3598-AC8E-482E-B556-9F4897BAE448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C31E-ECCC-45C5-822F-0AB092706F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2867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3069" y="10770172"/>
            <a:ext cx="27975878" cy="17970262"/>
          </a:xfrm>
        </p:spPr>
        <p:txBody>
          <a:bodyPr anchor="b"/>
          <a:lstStyle>
            <a:lvl1pPr>
              <a:defRPr sz="21283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13069" y="28910440"/>
            <a:ext cx="27975878" cy="9450136"/>
          </a:xfrm>
        </p:spPr>
        <p:txBody>
          <a:bodyPr/>
          <a:lstStyle>
            <a:lvl1pPr marL="0" indent="0">
              <a:buNone/>
              <a:defRPr sz="8513">
                <a:solidFill>
                  <a:schemeClr val="tx1"/>
                </a:solidFill>
              </a:defRPr>
            </a:lvl1pPr>
            <a:lvl2pPr marL="1621780" indent="0">
              <a:buNone/>
              <a:defRPr sz="7094">
                <a:solidFill>
                  <a:schemeClr val="tx1">
                    <a:tint val="75000"/>
                  </a:schemeClr>
                </a:solidFill>
              </a:defRPr>
            </a:lvl2pPr>
            <a:lvl3pPr marL="3243560" indent="0">
              <a:buNone/>
              <a:defRPr sz="6385">
                <a:solidFill>
                  <a:schemeClr val="tx1">
                    <a:tint val="75000"/>
                  </a:schemeClr>
                </a:solidFill>
              </a:defRPr>
            </a:lvl3pPr>
            <a:lvl4pPr marL="4865340" indent="0">
              <a:buNone/>
              <a:defRPr sz="5676">
                <a:solidFill>
                  <a:schemeClr val="tx1">
                    <a:tint val="75000"/>
                  </a:schemeClr>
                </a:solidFill>
              </a:defRPr>
            </a:lvl4pPr>
            <a:lvl5pPr marL="6487119" indent="0">
              <a:buNone/>
              <a:defRPr sz="5676">
                <a:solidFill>
                  <a:schemeClr val="tx1">
                    <a:tint val="75000"/>
                  </a:schemeClr>
                </a:solidFill>
              </a:defRPr>
            </a:lvl5pPr>
            <a:lvl6pPr marL="8108899" indent="0">
              <a:buNone/>
              <a:defRPr sz="5676">
                <a:solidFill>
                  <a:schemeClr val="tx1">
                    <a:tint val="75000"/>
                  </a:schemeClr>
                </a:solidFill>
              </a:defRPr>
            </a:lvl6pPr>
            <a:lvl7pPr marL="9730679" indent="0">
              <a:buNone/>
              <a:defRPr sz="5676">
                <a:solidFill>
                  <a:schemeClr val="tx1">
                    <a:tint val="75000"/>
                  </a:schemeClr>
                </a:solidFill>
              </a:defRPr>
            </a:lvl7pPr>
            <a:lvl8pPr marL="11352459" indent="0">
              <a:buNone/>
              <a:defRPr sz="5676">
                <a:solidFill>
                  <a:schemeClr val="tx1">
                    <a:tint val="75000"/>
                  </a:schemeClr>
                </a:solidFill>
              </a:defRPr>
            </a:lvl8pPr>
            <a:lvl9pPr marL="12974239" indent="0">
              <a:buNone/>
              <a:defRPr sz="56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3598-AC8E-482E-B556-9F4897BAE448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C31E-ECCC-45C5-822F-0AB092706F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73256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29961" y="11500170"/>
            <a:ext cx="13785215" cy="2741040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420624" y="11500170"/>
            <a:ext cx="13785215" cy="2741040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3598-AC8E-482E-B556-9F4897BAE448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C31E-ECCC-45C5-822F-0AB092706F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2342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4186" y="2300044"/>
            <a:ext cx="27975878" cy="8350126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4189" y="10590160"/>
            <a:ext cx="13721862" cy="5190073"/>
          </a:xfrm>
        </p:spPr>
        <p:txBody>
          <a:bodyPr anchor="b"/>
          <a:lstStyle>
            <a:lvl1pPr marL="0" indent="0">
              <a:buNone/>
              <a:defRPr sz="8513" b="1"/>
            </a:lvl1pPr>
            <a:lvl2pPr marL="1621780" indent="0">
              <a:buNone/>
              <a:defRPr sz="7094" b="1"/>
            </a:lvl2pPr>
            <a:lvl3pPr marL="3243560" indent="0">
              <a:buNone/>
              <a:defRPr sz="6385" b="1"/>
            </a:lvl3pPr>
            <a:lvl4pPr marL="4865340" indent="0">
              <a:buNone/>
              <a:defRPr sz="5676" b="1"/>
            </a:lvl4pPr>
            <a:lvl5pPr marL="6487119" indent="0">
              <a:buNone/>
              <a:defRPr sz="5676" b="1"/>
            </a:lvl5pPr>
            <a:lvl6pPr marL="8108899" indent="0">
              <a:buNone/>
              <a:defRPr sz="5676" b="1"/>
            </a:lvl6pPr>
            <a:lvl7pPr marL="9730679" indent="0">
              <a:buNone/>
              <a:defRPr sz="5676" b="1"/>
            </a:lvl7pPr>
            <a:lvl8pPr marL="11352459" indent="0">
              <a:buNone/>
              <a:defRPr sz="5676" b="1"/>
            </a:lvl8pPr>
            <a:lvl9pPr marL="12974239" indent="0">
              <a:buNone/>
              <a:defRPr sz="5676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34189" y="15780233"/>
            <a:ext cx="13721862" cy="2321034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420625" y="10590160"/>
            <a:ext cx="13789440" cy="5190073"/>
          </a:xfrm>
        </p:spPr>
        <p:txBody>
          <a:bodyPr anchor="b"/>
          <a:lstStyle>
            <a:lvl1pPr marL="0" indent="0">
              <a:buNone/>
              <a:defRPr sz="8513" b="1"/>
            </a:lvl1pPr>
            <a:lvl2pPr marL="1621780" indent="0">
              <a:buNone/>
              <a:defRPr sz="7094" b="1"/>
            </a:lvl2pPr>
            <a:lvl3pPr marL="3243560" indent="0">
              <a:buNone/>
              <a:defRPr sz="6385" b="1"/>
            </a:lvl3pPr>
            <a:lvl4pPr marL="4865340" indent="0">
              <a:buNone/>
              <a:defRPr sz="5676" b="1"/>
            </a:lvl4pPr>
            <a:lvl5pPr marL="6487119" indent="0">
              <a:buNone/>
              <a:defRPr sz="5676" b="1"/>
            </a:lvl5pPr>
            <a:lvl6pPr marL="8108899" indent="0">
              <a:buNone/>
              <a:defRPr sz="5676" b="1"/>
            </a:lvl6pPr>
            <a:lvl7pPr marL="9730679" indent="0">
              <a:buNone/>
              <a:defRPr sz="5676" b="1"/>
            </a:lvl7pPr>
            <a:lvl8pPr marL="11352459" indent="0">
              <a:buNone/>
              <a:defRPr sz="5676" b="1"/>
            </a:lvl8pPr>
            <a:lvl9pPr marL="12974239" indent="0">
              <a:buNone/>
              <a:defRPr sz="5676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420625" y="15780233"/>
            <a:ext cx="13789440" cy="23210346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3598-AC8E-482E-B556-9F4897BAE448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C31E-ECCC-45C5-822F-0AB092706F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6304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3598-AC8E-482E-B556-9F4897BAE448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C31E-ECCC-45C5-822F-0AB092706F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5062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3598-AC8E-482E-B556-9F4897BAE448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C31E-ECCC-45C5-822F-0AB092706F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670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4186" y="2880042"/>
            <a:ext cx="10461390" cy="10080149"/>
          </a:xfrm>
        </p:spPr>
        <p:txBody>
          <a:bodyPr anchor="b"/>
          <a:lstStyle>
            <a:lvl1pPr>
              <a:defRPr sz="1135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89440" y="6220102"/>
            <a:ext cx="16420624" cy="30700453"/>
          </a:xfrm>
        </p:spPr>
        <p:txBody>
          <a:bodyPr/>
          <a:lstStyle>
            <a:lvl1pPr>
              <a:defRPr sz="11351"/>
            </a:lvl1pPr>
            <a:lvl2pPr>
              <a:defRPr sz="9932"/>
            </a:lvl2pPr>
            <a:lvl3pPr>
              <a:defRPr sz="8513"/>
            </a:lvl3pPr>
            <a:lvl4pPr>
              <a:defRPr sz="7094"/>
            </a:lvl4pPr>
            <a:lvl5pPr>
              <a:defRPr sz="7094"/>
            </a:lvl5pPr>
            <a:lvl6pPr>
              <a:defRPr sz="7094"/>
            </a:lvl6pPr>
            <a:lvl7pPr>
              <a:defRPr sz="7094"/>
            </a:lvl7pPr>
            <a:lvl8pPr>
              <a:defRPr sz="7094"/>
            </a:lvl8pPr>
            <a:lvl9pPr>
              <a:defRPr sz="7094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4186" y="12960191"/>
            <a:ext cx="10461390" cy="24010358"/>
          </a:xfrm>
        </p:spPr>
        <p:txBody>
          <a:bodyPr/>
          <a:lstStyle>
            <a:lvl1pPr marL="0" indent="0">
              <a:buNone/>
              <a:defRPr sz="5676"/>
            </a:lvl1pPr>
            <a:lvl2pPr marL="1621780" indent="0">
              <a:buNone/>
              <a:defRPr sz="4966"/>
            </a:lvl2pPr>
            <a:lvl3pPr marL="3243560" indent="0">
              <a:buNone/>
              <a:defRPr sz="4257"/>
            </a:lvl3pPr>
            <a:lvl4pPr marL="4865340" indent="0">
              <a:buNone/>
              <a:defRPr sz="3547"/>
            </a:lvl4pPr>
            <a:lvl5pPr marL="6487119" indent="0">
              <a:buNone/>
              <a:defRPr sz="3547"/>
            </a:lvl5pPr>
            <a:lvl6pPr marL="8108899" indent="0">
              <a:buNone/>
              <a:defRPr sz="3547"/>
            </a:lvl6pPr>
            <a:lvl7pPr marL="9730679" indent="0">
              <a:buNone/>
              <a:defRPr sz="3547"/>
            </a:lvl7pPr>
            <a:lvl8pPr marL="11352459" indent="0">
              <a:buNone/>
              <a:defRPr sz="3547"/>
            </a:lvl8pPr>
            <a:lvl9pPr marL="12974239" indent="0">
              <a:buNone/>
              <a:defRPr sz="3547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3598-AC8E-482E-B556-9F4897BAE448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C31E-ECCC-45C5-822F-0AB092706F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1931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4186" y="2880042"/>
            <a:ext cx="10461390" cy="10080149"/>
          </a:xfrm>
        </p:spPr>
        <p:txBody>
          <a:bodyPr anchor="b"/>
          <a:lstStyle>
            <a:lvl1pPr>
              <a:defRPr sz="11351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89440" y="6220102"/>
            <a:ext cx="16420624" cy="30700453"/>
          </a:xfrm>
        </p:spPr>
        <p:txBody>
          <a:bodyPr anchor="t"/>
          <a:lstStyle>
            <a:lvl1pPr marL="0" indent="0">
              <a:buNone/>
              <a:defRPr sz="11351"/>
            </a:lvl1pPr>
            <a:lvl2pPr marL="1621780" indent="0">
              <a:buNone/>
              <a:defRPr sz="9932"/>
            </a:lvl2pPr>
            <a:lvl3pPr marL="3243560" indent="0">
              <a:buNone/>
              <a:defRPr sz="8513"/>
            </a:lvl3pPr>
            <a:lvl4pPr marL="4865340" indent="0">
              <a:buNone/>
              <a:defRPr sz="7094"/>
            </a:lvl4pPr>
            <a:lvl5pPr marL="6487119" indent="0">
              <a:buNone/>
              <a:defRPr sz="7094"/>
            </a:lvl5pPr>
            <a:lvl6pPr marL="8108899" indent="0">
              <a:buNone/>
              <a:defRPr sz="7094"/>
            </a:lvl6pPr>
            <a:lvl7pPr marL="9730679" indent="0">
              <a:buNone/>
              <a:defRPr sz="7094"/>
            </a:lvl7pPr>
            <a:lvl8pPr marL="11352459" indent="0">
              <a:buNone/>
              <a:defRPr sz="7094"/>
            </a:lvl8pPr>
            <a:lvl9pPr marL="12974239" indent="0">
              <a:buNone/>
              <a:defRPr sz="7094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34186" y="12960191"/>
            <a:ext cx="10461390" cy="24010358"/>
          </a:xfrm>
        </p:spPr>
        <p:txBody>
          <a:bodyPr/>
          <a:lstStyle>
            <a:lvl1pPr marL="0" indent="0">
              <a:buNone/>
              <a:defRPr sz="5676"/>
            </a:lvl1pPr>
            <a:lvl2pPr marL="1621780" indent="0">
              <a:buNone/>
              <a:defRPr sz="4966"/>
            </a:lvl2pPr>
            <a:lvl3pPr marL="3243560" indent="0">
              <a:buNone/>
              <a:defRPr sz="4257"/>
            </a:lvl3pPr>
            <a:lvl4pPr marL="4865340" indent="0">
              <a:buNone/>
              <a:defRPr sz="3547"/>
            </a:lvl4pPr>
            <a:lvl5pPr marL="6487119" indent="0">
              <a:buNone/>
              <a:defRPr sz="3547"/>
            </a:lvl5pPr>
            <a:lvl6pPr marL="8108899" indent="0">
              <a:buNone/>
              <a:defRPr sz="3547"/>
            </a:lvl6pPr>
            <a:lvl7pPr marL="9730679" indent="0">
              <a:buNone/>
              <a:defRPr sz="3547"/>
            </a:lvl7pPr>
            <a:lvl8pPr marL="11352459" indent="0">
              <a:buNone/>
              <a:defRPr sz="3547"/>
            </a:lvl8pPr>
            <a:lvl9pPr marL="12974239" indent="0">
              <a:buNone/>
              <a:defRPr sz="3547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3598-AC8E-482E-B556-9F4897BAE448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32C31E-ECCC-45C5-822F-0AB092706F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1103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29961" y="2300044"/>
            <a:ext cx="27975878" cy="8350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29961" y="11500170"/>
            <a:ext cx="27975878" cy="27410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29961" y="40040601"/>
            <a:ext cx="7298055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2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B3598-AC8E-482E-B556-9F4897BAE448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744359" y="40040601"/>
            <a:ext cx="10947083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2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907784" y="40040601"/>
            <a:ext cx="7298055" cy="230003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25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2C31E-ECCC-45C5-822F-0AB092706F1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2856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243560" rtl="0" eaLnBrk="1" latinLnBrk="0" hangingPunct="1">
        <a:lnSpc>
          <a:spcPct val="90000"/>
        </a:lnSpc>
        <a:spcBef>
          <a:spcPct val="0"/>
        </a:spcBef>
        <a:buNone/>
        <a:defRPr sz="1560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10890" indent="-810890" algn="l" defTabSz="3243560" rtl="0" eaLnBrk="1" latinLnBrk="0" hangingPunct="1">
        <a:lnSpc>
          <a:spcPct val="90000"/>
        </a:lnSpc>
        <a:spcBef>
          <a:spcPts val="3547"/>
        </a:spcBef>
        <a:buFont typeface="Arial" panose="020B0604020202020204" pitchFamily="34" charset="0"/>
        <a:buChar char="•"/>
        <a:defRPr sz="9932" kern="1200">
          <a:solidFill>
            <a:schemeClr val="tx1"/>
          </a:solidFill>
          <a:latin typeface="+mn-lt"/>
          <a:ea typeface="+mn-ea"/>
          <a:cs typeface="+mn-cs"/>
        </a:defRPr>
      </a:lvl1pPr>
      <a:lvl2pPr marL="2432670" indent="-810890" algn="l" defTabSz="3243560" rtl="0" eaLnBrk="1" latinLnBrk="0" hangingPunct="1">
        <a:lnSpc>
          <a:spcPct val="90000"/>
        </a:lnSpc>
        <a:spcBef>
          <a:spcPts val="1774"/>
        </a:spcBef>
        <a:buFont typeface="Arial" panose="020B0604020202020204" pitchFamily="34" charset="0"/>
        <a:buChar char="•"/>
        <a:defRPr sz="8513" kern="1200">
          <a:solidFill>
            <a:schemeClr val="tx1"/>
          </a:solidFill>
          <a:latin typeface="+mn-lt"/>
          <a:ea typeface="+mn-ea"/>
          <a:cs typeface="+mn-cs"/>
        </a:defRPr>
      </a:lvl2pPr>
      <a:lvl3pPr marL="4054450" indent="-810890" algn="l" defTabSz="3243560" rtl="0" eaLnBrk="1" latinLnBrk="0" hangingPunct="1">
        <a:lnSpc>
          <a:spcPct val="90000"/>
        </a:lnSpc>
        <a:spcBef>
          <a:spcPts val="1774"/>
        </a:spcBef>
        <a:buFont typeface="Arial" panose="020B0604020202020204" pitchFamily="34" charset="0"/>
        <a:buChar char="•"/>
        <a:defRPr sz="7094" kern="1200">
          <a:solidFill>
            <a:schemeClr val="tx1"/>
          </a:solidFill>
          <a:latin typeface="+mn-lt"/>
          <a:ea typeface="+mn-ea"/>
          <a:cs typeface="+mn-cs"/>
        </a:defRPr>
      </a:lvl3pPr>
      <a:lvl4pPr marL="5676229" indent="-810890" algn="l" defTabSz="3243560" rtl="0" eaLnBrk="1" latinLnBrk="0" hangingPunct="1">
        <a:lnSpc>
          <a:spcPct val="90000"/>
        </a:lnSpc>
        <a:spcBef>
          <a:spcPts val="1774"/>
        </a:spcBef>
        <a:buFont typeface="Arial" panose="020B0604020202020204" pitchFamily="34" charset="0"/>
        <a:buChar char="•"/>
        <a:defRPr sz="6385" kern="1200">
          <a:solidFill>
            <a:schemeClr val="tx1"/>
          </a:solidFill>
          <a:latin typeface="+mn-lt"/>
          <a:ea typeface="+mn-ea"/>
          <a:cs typeface="+mn-cs"/>
        </a:defRPr>
      </a:lvl4pPr>
      <a:lvl5pPr marL="7298009" indent="-810890" algn="l" defTabSz="3243560" rtl="0" eaLnBrk="1" latinLnBrk="0" hangingPunct="1">
        <a:lnSpc>
          <a:spcPct val="90000"/>
        </a:lnSpc>
        <a:spcBef>
          <a:spcPts val="1774"/>
        </a:spcBef>
        <a:buFont typeface="Arial" panose="020B0604020202020204" pitchFamily="34" charset="0"/>
        <a:buChar char="•"/>
        <a:defRPr sz="6385" kern="1200">
          <a:solidFill>
            <a:schemeClr val="tx1"/>
          </a:solidFill>
          <a:latin typeface="+mn-lt"/>
          <a:ea typeface="+mn-ea"/>
          <a:cs typeface="+mn-cs"/>
        </a:defRPr>
      </a:lvl5pPr>
      <a:lvl6pPr marL="8919789" indent="-810890" algn="l" defTabSz="3243560" rtl="0" eaLnBrk="1" latinLnBrk="0" hangingPunct="1">
        <a:lnSpc>
          <a:spcPct val="90000"/>
        </a:lnSpc>
        <a:spcBef>
          <a:spcPts val="1774"/>
        </a:spcBef>
        <a:buFont typeface="Arial" panose="020B0604020202020204" pitchFamily="34" charset="0"/>
        <a:buChar char="•"/>
        <a:defRPr sz="6385" kern="1200">
          <a:solidFill>
            <a:schemeClr val="tx1"/>
          </a:solidFill>
          <a:latin typeface="+mn-lt"/>
          <a:ea typeface="+mn-ea"/>
          <a:cs typeface="+mn-cs"/>
        </a:defRPr>
      </a:lvl6pPr>
      <a:lvl7pPr marL="10541569" indent="-810890" algn="l" defTabSz="3243560" rtl="0" eaLnBrk="1" latinLnBrk="0" hangingPunct="1">
        <a:lnSpc>
          <a:spcPct val="90000"/>
        </a:lnSpc>
        <a:spcBef>
          <a:spcPts val="1774"/>
        </a:spcBef>
        <a:buFont typeface="Arial" panose="020B0604020202020204" pitchFamily="34" charset="0"/>
        <a:buChar char="•"/>
        <a:defRPr sz="6385" kern="1200">
          <a:solidFill>
            <a:schemeClr val="tx1"/>
          </a:solidFill>
          <a:latin typeface="+mn-lt"/>
          <a:ea typeface="+mn-ea"/>
          <a:cs typeface="+mn-cs"/>
        </a:defRPr>
      </a:lvl7pPr>
      <a:lvl8pPr marL="12163349" indent="-810890" algn="l" defTabSz="3243560" rtl="0" eaLnBrk="1" latinLnBrk="0" hangingPunct="1">
        <a:lnSpc>
          <a:spcPct val="90000"/>
        </a:lnSpc>
        <a:spcBef>
          <a:spcPts val="1774"/>
        </a:spcBef>
        <a:buFont typeface="Arial" panose="020B0604020202020204" pitchFamily="34" charset="0"/>
        <a:buChar char="•"/>
        <a:defRPr sz="6385" kern="1200">
          <a:solidFill>
            <a:schemeClr val="tx1"/>
          </a:solidFill>
          <a:latin typeface="+mn-lt"/>
          <a:ea typeface="+mn-ea"/>
          <a:cs typeface="+mn-cs"/>
        </a:defRPr>
      </a:lvl8pPr>
      <a:lvl9pPr marL="13785129" indent="-810890" algn="l" defTabSz="3243560" rtl="0" eaLnBrk="1" latinLnBrk="0" hangingPunct="1">
        <a:lnSpc>
          <a:spcPct val="90000"/>
        </a:lnSpc>
        <a:spcBef>
          <a:spcPts val="1774"/>
        </a:spcBef>
        <a:buFont typeface="Arial" panose="020B0604020202020204" pitchFamily="34" charset="0"/>
        <a:buChar char="•"/>
        <a:defRPr sz="63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43560" rtl="0" eaLnBrk="1" latinLnBrk="0" hangingPunct="1">
        <a:defRPr sz="6385" kern="1200">
          <a:solidFill>
            <a:schemeClr val="tx1"/>
          </a:solidFill>
          <a:latin typeface="+mn-lt"/>
          <a:ea typeface="+mn-ea"/>
          <a:cs typeface="+mn-cs"/>
        </a:defRPr>
      </a:lvl1pPr>
      <a:lvl2pPr marL="1621780" algn="l" defTabSz="3243560" rtl="0" eaLnBrk="1" latinLnBrk="0" hangingPunct="1">
        <a:defRPr sz="6385" kern="1200">
          <a:solidFill>
            <a:schemeClr val="tx1"/>
          </a:solidFill>
          <a:latin typeface="+mn-lt"/>
          <a:ea typeface="+mn-ea"/>
          <a:cs typeface="+mn-cs"/>
        </a:defRPr>
      </a:lvl2pPr>
      <a:lvl3pPr marL="3243560" algn="l" defTabSz="3243560" rtl="0" eaLnBrk="1" latinLnBrk="0" hangingPunct="1">
        <a:defRPr sz="6385" kern="1200">
          <a:solidFill>
            <a:schemeClr val="tx1"/>
          </a:solidFill>
          <a:latin typeface="+mn-lt"/>
          <a:ea typeface="+mn-ea"/>
          <a:cs typeface="+mn-cs"/>
        </a:defRPr>
      </a:lvl3pPr>
      <a:lvl4pPr marL="4865340" algn="l" defTabSz="3243560" rtl="0" eaLnBrk="1" latinLnBrk="0" hangingPunct="1">
        <a:defRPr sz="6385" kern="1200">
          <a:solidFill>
            <a:schemeClr val="tx1"/>
          </a:solidFill>
          <a:latin typeface="+mn-lt"/>
          <a:ea typeface="+mn-ea"/>
          <a:cs typeface="+mn-cs"/>
        </a:defRPr>
      </a:lvl4pPr>
      <a:lvl5pPr marL="6487119" algn="l" defTabSz="3243560" rtl="0" eaLnBrk="1" latinLnBrk="0" hangingPunct="1">
        <a:defRPr sz="6385" kern="1200">
          <a:solidFill>
            <a:schemeClr val="tx1"/>
          </a:solidFill>
          <a:latin typeface="+mn-lt"/>
          <a:ea typeface="+mn-ea"/>
          <a:cs typeface="+mn-cs"/>
        </a:defRPr>
      </a:lvl5pPr>
      <a:lvl6pPr marL="8108899" algn="l" defTabSz="3243560" rtl="0" eaLnBrk="1" latinLnBrk="0" hangingPunct="1">
        <a:defRPr sz="6385" kern="1200">
          <a:solidFill>
            <a:schemeClr val="tx1"/>
          </a:solidFill>
          <a:latin typeface="+mn-lt"/>
          <a:ea typeface="+mn-ea"/>
          <a:cs typeface="+mn-cs"/>
        </a:defRPr>
      </a:lvl6pPr>
      <a:lvl7pPr marL="9730679" algn="l" defTabSz="3243560" rtl="0" eaLnBrk="1" latinLnBrk="0" hangingPunct="1">
        <a:defRPr sz="6385" kern="1200">
          <a:solidFill>
            <a:schemeClr val="tx1"/>
          </a:solidFill>
          <a:latin typeface="+mn-lt"/>
          <a:ea typeface="+mn-ea"/>
          <a:cs typeface="+mn-cs"/>
        </a:defRPr>
      </a:lvl7pPr>
      <a:lvl8pPr marL="11352459" algn="l" defTabSz="3243560" rtl="0" eaLnBrk="1" latinLnBrk="0" hangingPunct="1">
        <a:defRPr sz="6385" kern="1200">
          <a:solidFill>
            <a:schemeClr val="tx1"/>
          </a:solidFill>
          <a:latin typeface="+mn-lt"/>
          <a:ea typeface="+mn-ea"/>
          <a:cs typeface="+mn-cs"/>
        </a:defRPr>
      </a:lvl8pPr>
      <a:lvl9pPr marL="12974239" algn="l" defTabSz="3243560" rtl="0" eaLnBrk="1" latinLnBrk="0" hangingPunct="1">
        <a:defRPr sz="63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aixaDeTexto 10"/>
          <p:cNvSpPr txBox="1"/>
          <p:nvPr/>
        </p:nvSpPr>
        <p:spPr>
          <a:xfrm>
            <a:off x="1369020" y="2106695"/>
            <a:ext cx="304464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pt-BR" sz="3200" b="1" dirty="0"/>
              <a:t>Centro Universitário Salesiano de São Paulo</a:t>
            </a:r>
          </a:p>
          <a:p>
            <a:pPr lvl="0"/>
            <a:r>
              <a:rPr lang="pt-BR" sz="3200" b="1" dirty="0"/>
              <a:t>Lorena/</a:t>
            </a:r>
            <a:r>
              <a:rPr lang="pt-BR" sz="3200" b="1" i="1" dirty="0"/>
              <a:t>São Joaquim</a:t>
            </a:r>
          </a:p>
          <a:p>
            <a:pPr lvl="0"/>
            <a:r>
              <a:rPr lang="pt-BR" sz="3200" b="1" dirty="0"/>
              <a:t>Engenharia da computação </a:t>
            </a:r>
          </a:p>
          <a:p>
            <a:r>
              <a:rPr lang="pt-BR" altLang="pt-BR" sz="3200" dirty="0"/>
              <a:t>Breno Ryan de Andrade Fernandes - breno_ryan2014@outlook.com</a:t>
            </a:r>
          </a:p>
          <a:p>
            <a:r>
              <a:rPr lang="pt-BR" altLang="pt-BR" sz="3200" dirty="0"/>
              <a:t>Daniel Marton Barbosa -</a:t>
            </a:r>
          </a:p>
          <a:p>
            <a:r>
              <a:rPr lang="pt-BR" altLang="pt-BR" sz="3200" dirty="0"/>
              <a:t>João Vitor Ferreira Azevedo Pereira - </a:t>
            </a:r>
          </a:p>
          <a:p>
            <a:r>
              <a:rPr lang="pt-BR" altLang="pt-BR" sz="3200" dirty="0"/>
              <a:t>Lucas Gabriel dos Santos Moraes - </a:t>
            </a:r>
          </a:p>
          <a:p>
            <a:r>
              <a:rPr lang="pt-BR" altLang="pt-BR" sz="3200" dirty="0"/>
              <a:t>Mariana Gonçalves de Freitas Ribeiro -</a:t>
            </a:r>
          </a:p>
          <a:p>
            <a:endParaRPr lang="pt-BR" altLang="pt-BR" sz="3200" dirty="0"/>
          </a:p>
        </p:txBody>
      </p:sp>
      <p:sp>
        <p:nvSpPr>
          <p:cNvPr id="15" name="Espaço Reservado para Conteúdo 14"/>
          <p:cNvSpPr>
            <a:spLocks noGrp="1"/>
          </p:cNvSpPr>
          <p:nvPr>
            <p:ph sz="half" idx="2"/>
          </p:nvPr>
        </p:nvSpPr>
        <p:spPr>
          <a:xfrm>
            <a:off x="16839642" y="9971842"/>
            <a:ext cx="14161468" cy="459096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pt-BR" sz="4800" dirty="0"/>
              <a:t>RELEVÂNCIA SOCIAL (apenas para os trabalhos de extensão)</a:t>
            </a:r>
          </a:p>
        </p:txBody>
      </p:sp>
      <p:sp>
        <p:nvSpPr>
          <p:cNvPr id="17" name="Espaço Reservado para Conteúdo 13"/>
          <p:cNvSpPr txBox="1">
            <a:spLocks/>
          </p:cNvSpPr>
          <p:nvPr/>
        </p:nvSpPr>
        <p:spPr>
          <a:xfrm>
            <a:off x="1329476" y="26011487"/>
            <a:ext cx="14809336" cy="1605080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pt-BR" sz="5500" dirty="0">
                <a:latin typeface="Arial" panose="020B0604020202020204" pitchFamily="34" charset="0"/>
                <a:cs typeface="Arial" panose="020B0604020202020204" pitchFamily="34" charset="0"/>
              </a:rPr>
              <a:t>O projeto em questão consiste no desenvolvimento de um software que auxilia pequenos empreendedores a organizar suas vendas e produtos em um único lugar, facilitando o gerenciamento de seus negócios. Além disso, o software incorpora uma ferramenta de previsão de vendas baseada em inteligência artificial, que analisa dados de vendas anteriores para identificar quais produtos têm maior potencial de lucro.</a:t>
            </a:r>
          </a:p>
          <a:p>
            <a:pPr marL="0" indent="0" algn="just">
              <a:buNone/>
            </a:pPr>
            <a:r>
              <a:rPr lang="pt-BR" sz="5500" dirty="0">
                <a:latin typeface="Arial" panose="020B0604020202020204" pitchFamily="34" charset="0"/>
                <a:cs typeface="Arial" panose="020B0604020202020204" pitchFamily="34" charset="0"/>
              </a:rPr>
              <a:t>O desenvolvimento foi realizado utilizando Python, com suporte do Flask, além de HTML, CSS, JavaScript e SQL Server. O Python serve como a base do projeto, sendo responsável pelo desenvolvimento do 'back-end'. Já o HTML, CSS e JavaScript são utilizados no 'front-</a:t>
            </a:r>
            <a:r>
              <a:rPr lang="pt-BR" sz="5500" dirty="0" err="1">
                <a:latin typeface="Arial" panose="020B0604020202020204" pitchFamily="34" charset="0"/>
                <a:cs typeface="Arial" panose="020B0604020202020204" pitchFamily="34" charset="0"/>
              </a:rPr>
              <a:t>end</a:t>
            </a:r>
            <a:r>
              <a:rPr lang="pt-BR" sz="5500" dirty="0">
                <a:latin typeface="Arial" panose="020B0604020202020204" pitchFamily="34" charset="0"/>
                <a:cs typeface="Arial" panose="020B0604020202020204" pitchFamily="34" charset="0"/>
              </a:rPr>
              <a:t>', que se refere ao design e à interface do software. Por fim, o SQL Server foi empregado para criar um banco de dados que armazena todas as informações fornecidas pelos usuários.</a:t>
            </a:r>
          </a:p>
        </p:txBody>
      </p:sp>
      <p:sp>
        <p:nvSpPr>
          <p:cNvPr id="18" name="Espaço Reservado para Conteúdo 14"/>
          <p:cNvSpPr txBox="1">
            <a:spLocks/>
          </p:cNvSpPr>
          <p:nvPr/>
        </p:nvSpPr>
        <p:spPr>
          <a:xfrm>
            <a:off x="16839642" y="15073378"/>
            <a:ext cx="14161468" cy="115917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800" dirty="0"/>
              <a:t>CONCLUSÃO (ou RESULTADOS ESPERADOS, para as pesquisas em andamento) </a:t>
            </a:r>
          </a:p>
        </p:txBody>
      </p:sp>
      <p:sp>
        <p:nvSpPr>
          <p:cNvPr id="19" name="Espaço Reservado para Conteúdo 14"/>
          <p:cNvSpPr txBox="1">
            <a:spLocks/>
          </p:cNvSpPr>
          <p:nvPr/>
        </p:nvSpPr>
        <p:spPr>
          <a:xfrm>
            <a:off x="16839642" y="28375793"/>
            <a:ext cx="14161468" cy="1368650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400" dirty="0"/>
              <a:t>REFERÊNCIAS </a:t>
            </a:r>
          </a:p>
        </p:txBody>
      </p:sp>
      <p:sp>
        <p:nvSpPr>
          <p:cNvPr id="3" name="CaixaDeTexto 2"/>
          <p:cNvSpPr txBox="1"/>
          <p:nvPr/>
        </p:nvSpPr>
        <p:spPr>
          <a:xfrm>
            <a:off x="1475452" y="490026"/>
            <a:ext cx="1373125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7200" b="1" dirty="0">
                <a:solidFill>
                  <a:schemeClr val="accent5">
                    <a:lumMod val="50000"/>
                  </a:schemeClr>
                </a:solidFill>
              </a:rPr>
              <a:t>XXIV Mostra de Produção Científica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3996" y="1001058"/>
            <a:ext cx="4776352" cy="2211274"/>
          </a:xfrm>
          <a:prstGeom prst="rect">
            <a:avLst/>
          </a:prstGeom>
        </p:spPr>
      </p:pic>
      <p:grpSp>
        <p:nvGrpSpPr>
          <p:cNvPr id="9" name="Agrupar 8">
            <a:extLst>
              <a:ext uri="{FF2B5EF4-FFF2-40B4-BE49-F238E27FC236}">
                <a16:creationId xmlns:a16="http://schemas.microsoft.com/office/drawing/2014/main" id="{C8164789-5BEB-2436-50C4-E5E66C8F49AF}"/>
              </a:ext>
            </a:extLst>
          </p:cNvPr>
          <p:cNvGrpSpPr/>
          <p:nvPr/>
        </p:nvGrpSpPr>
        <p:grpSpPr>
          <a:xfrm>
            <a:off x="1369020" y="7106491"/>
            <a:ext cx="30233580" cy="1654379"/>
            <a:chOff x="1475452" y="7096973"/>
            <a:chExt cx="30233580" cy="1654379"/>
          </a:xfrm>
          <a:solidFill>
            <a:srgbClr val="002060"/>
          </a:solidFill>
        </p:grpSpPr>
        <p:sp>
          <p:nvSpPr>
            <p:cNvPr id="2" name="Retângulo: Cantos Arredondados 1">
              <a:extLst>
                <a:ext uri="{FF2B5EF4-FFF2-40B4-BE49-F238E27FC236}">
                  <a16:creationId xmlns:a16="http://schemas.microsoft.com/office/drawing/2014/main" id="{70BE9996-26BA-DCDF-CA59-117E77AE7F77}"/>
                </a:ext>
              </a:extLst>
            </p:cNvPr>
            <p:cNvSpPr/>
            <p:nvPr/>
          </p:nvSpPr>
          <p:spPr>
            <a:xfrm>
              <a:off x="1475452" y="7096973"/>
              <a:ext cx="30233580" cy="1654379"/>
            </a:xfrm>
            <a:prstGeom prst="round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836DD1C8-D5CC-B5F2-EAA5-6BB6F009A0FE}"/>
                </a:ext>
              </a:extLst>
            </p:cNvPr>
            <p:cNvSpPr txBox="1"/>
            <p:nvPr/>
          </p:nvSpPr>
          <p:spPr>
            <a:xfrm>
              <a:off x="1475452" y="7320246"/>
              <a:ext cx="30233580" cy="1191993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SOFTWARE DE PREVISÃO E CONTROLE DE VENDAS</a:t>
              </a:r>
            </a:p>
          </p:txBody>
        </p:sp>
      </p:grpSp>
      <p:sp>
        <p:nvSpPr>
          <p:cNvPr id="10" name="Retângulo 9">
            <a:extLst>
              <a:ext uri="{FF2B5EF4-FFF2-40B4-BE49-F238E27FC236}">
                <a16:creationId xmlns:a16="http://schemas.microsoft.com/office/drawing/2014/main" id="{82A93303-5279-79A9-E61B-7852931B163D}"/>
              </a:ext>
            </a:extLst>
          </p:cNvPr>
          <p:cNvSpPr/>
          <p:nvPr/>
        </p:nvSpPr>
        <p:spPr>
          <a:xfrm>
            <a:off x="-39544" y="6485601"/>
            <a:ext cx="32435800" cy="11147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8277520D-3003-9BDB-1616-B9725BC6F51A}"/>
              </a:ext>
            </a:extLst>
          </p:cNvPr>
          <p:cNvGrpSpPr/>
          <p:nvPr/>
        </p:nvGrpSpPr>
        <p:grpSpPr>
          <a:xfrm>
            <a:off x="1369020" y="9529344"/>
            <a:ext cx="14848880" cy="1384416"/>
            <a:chOff x="1369020" y="9971842"/>
            <a:chExt cx="14848880" cy="1384416"/>
          </a:xfrm>
          <a:solidFill>
            <a:srgbClr val="002060"/>
          </a:solidFill>
        </p:grpSpPr>
        <p:sp>
          <p:nvSpPr>
            <p:cNvPr id="20" name="Retângulo: Cantos Arredondados 19">
              <a:extLst>
                <a:ext uri="{FF2B5EF4-FFF2-40B4-BE49-F238E27FC236}">
                  <a16:creationId xmlns:a16="http://schemas.microsoft.com/office/drawing/2014/main" id="{74F02A86-1935-2E31-91A2-9F7AD58F3CA9}"/>
                </a:ext>
              </a:extLst>
            </p:cNvPr>
            <p:cNvSpPr/>
            <p:nvPr/>
          </p:nvSpPr>
          <p:spPr>
            <a:xfrm>
              <a:off x="1369020" y="9971842"/>
              <a:ext cx="14848880" cy="1384416"/>
            </a:xfrm>
            <a:prstGeom prst="round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BA22485C-01A9-510F-F1C2-42970B1B54D2}"/>
                </a:ext>
              </a:extLst>
            </p:cNvPr>
            <p:cNvSpPr txBox="1"/>
            <p:nvPr/>
          </p:nvSpPr>
          <p:spPr>
            <a:xfrm>
              <a:off x="1475452" y="10068053"/>
              <a:ext cx="14702904" cy="1191993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1. OBJETIVO</a:t>
              </a:r>
            </a:p>
          </p:txBody>
        </p:sp>
      </p:grp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164CEAAD-097B-BAE5-4BE5-EA61FD5D08B7}"/>
              </a:ext>
            </a:extLst>
          </p:cNvPr>
          <p:cNvSpPr txBox="1"/>
          <p:nvPr/>
        </p:nvSpPr>
        <p:spPr>
          <a:xfrm>
            <a:off x="1369020" y="11236273"/>
            <a:ext cx="14848880" cy="43242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pt-BR" sz="5500" dirty="0">
                <a:latin typeface="Arial" panose="020B0604020202020204" pitchFamily="34" charset="0"/>
                <a:cs typeface="Arial" panose="020B0604020202020204" pitchFamily="34" charset="0"/>
              </a:rPr>
              <a:t>Este software é voltado para pequenos empreendedores e tem como objetivo facilitar o controle de vendas. Ele analisa dados de vendas anteriores para prever quais produtos têm maior potencial de lucro no futuro.</a:t>
            </a:r>
          </a:p>
        </p:txBody>
      </p: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ACC16389-D02E-84B5-40CF-C407B9FEE242}"/>
              </a:ext>
            </a:extLst>
          </p:cNvPr>
          <p:cNvGrpSpPr/>
          <p:nvPr/>
        </p:nvGrpSpPr>
        <p:grpSpPr>
          <a:xfrm>
            <a:off x="1329476" y="16956241"/>
            <a:ext cx="14848880" cy="1384416"/>
            <a:chOff x="1369020" y="9971842"/>
            <a:chExt cx="14848880" cy="1384416"/>
          </a:xfrm>
          <a:solidFill>
            <a:srgbClr val="002060"/>
          </a:solidFill>
        </p:grpSpPr>
        <p:sp>
          <p:nvSpPr>
            <p:cNvPr id="25" name="Retângulo: Cantos Arredondados 24">
              <a:extLst>
                <a:ext uri="{FF2B5EF4-FFF2-40B4-BE49-F238E27FC236}">
                  <a16:creationId xmlns:a16="http://schemas.microsoft.com/office/drawing/2014/main" id="{995CE36A-9B50-C7E9-0DA8-E741E4F1D9F5}"/>
                </a:ext>
              </a:extLst>
            </p:cNvPr>
            <p:cNvSpPr/>
            <p:nvPr/>
          </p:nvSpPr>
          <p:spPr>
            <a:xfrm>
              <a:off x="1369020" y="9971842"/>
              <a:ext cx="14848880" cy="1384416"/>
            </a:xfrm>
            <a:prstGeom prst="round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6" name="CaixaDeTexto 25">
              <a:extLst>
                <a:ext uri="{FF2B5EF4-FFF2-40B4-BE49-F238E27FC236}">
                  <a16:creationId xmlns:a16="http://schemas.microsoft.com/office/drawing/2014/main" id="{2D73D58B-2308-B5C7-5D8B-A8836A8A27A7}"/>
                </a:ext>
              </a:extLst>
            </p:cNvPr>
            <p:cNvSpPr txBox="1"/>
            <p:nvPr/>
          </p:nvSpPr>
          <p:spPr>
            <a:xfrm>
              <a:off x="1475452" y="10068053"/>
              <a:ext cx="14702904" cy="1191993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2. PROBLEMA</a:t>
              </a:r>
            </a:p>
          </p:txBody>
        </p:sp>
      </p:grp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A8931356-F678-22C1-44AB-9D699FC7EBB2}"/>
              </a:ext>
            </a:extLst>
          </p:cNvPr>
          <p:cNvSpPr txBox="1"/>
          <p:nvPr/>
        </p:nvSpPr>
        <p:spPr>
          <a:xfrm>
            <a:off x="1369020" y="18591391"/>
            <a:ext cx="14848880" cy="517064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just"/>
            <a:r>
              <a:rPr lang="pt-BR" sz="5500" dirty="0">
                <a:latin typeface="Arial" panose="020B0604020202020204" pitchFamily="34" charset="0"/>
                <a:cs typeface="Arial" panose="020B0604020202020204" pitchFamily="34" charset="0"/>
              </a:rPr>
              <a:t>Muitos pequenos comerciantes enfrentam dificuldades no controle de suas vendas, especialmente aqueles que não utilizam software adequado. Essa falta de ferramentas pode dificultar a gestão eficiente e o desenvolvimento de seus negócios.</a:t>
            </a:r>
          </a:p>
        </p:txBody>
      </p: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D7BB37DC-0D7B-2E72-39B3-0E7F1AE3A89C}"/>
              </a:ext>
            </a:extLst>
          </p:cNvPr>
          <p:cNvGrpSpPr/>
          <p:nvPr/>
        </p:nvGrpSpPr>
        <p:grpSpPr>
          <a:xfrm>
            <a:off x="1434690" y="24435341"/>
            <a:ext cx="14848880" cy="1384416"/>
            <a:chOff x="1369020" y="9971842"/>
            <a:chExt cx="14848880" cy="1384416"/>
          </a:xfrm>
          <a:solidFill>
            <a:srgbClr val="002060"/>
          </a:solidFill>
        </p:grpSpPr>
        <p:sp>
          <p:nvSpPr>
            <p:cNvPr id="33" name="Retângulo: Cantos Arredondados 32">
              <a:extLst>
                <a:ext uri="{FF2B5EF4-FFF2-40B4-BE49-F238E27FC236}">
                  <a16:creationId xmlns:a16="http://schemas.microsoft.com/office/drawing/2014/main" id="{3F0122FB-D201-81F7-ED3D-780890C68146}"/>
                </a:ext>
              </a:extLst>
            </p:cNvPr>
            <p:cNvSpPr/>
            <p:nvPr/>
          </p:nvSpPr>
          <p:spPr>
            <a:xfrm>
              <a:off x="1369020" y="9971842"/>
              <a:ext cx="14848880" cy="1384416"/>
            </a:xfrm>
            <a:prstGeom prst="round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9B367E40-BDA1-96C1-B448-DB431989A9A9}"/>
                </a:ext>
              </a:extLst>
            </p:cNvPr>
            <p:cNvSpPr txBox="1"/>
            <p:nvPr/>
          </p:nvSpPr>
          <p:spPr>
            <a:xfrm>
              <a:off x="1475452" y="10068053"/>
              <a:ext cx="14702904" cy="1191993"/>
            </a:xfrm>
            <a:prstGeom prst="rect">
              <a:avLst/>
            </a:prstGeom>
            <a:grp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pt-BR" dirty="0">
                  <a:solidFill>
                    <a:schemeClr val="bg1"/>
                  </a:solidFill>
                </a:rPr>
                <a:t>2. DESENVOLVIMENTO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68300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</TotalTime>
  <Words>312</Words>
  <Application>Microsoft Office PowerPoint</Application>
  <PresentationFormat>Personalizar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Tamanho do pôster</dc:title>
  <dc:creator>POSGRAD</dc:creator>
  <cp:lastModifiedBy>Finanças</cp:lastModifiedBy>
  <cp:revision>24</cp:revision>
  <dcterms:created xsi:type="dcterms:W3CDTF">2019-09-30T12:34:20Z</dcterms:created>
  <dcterms:modified xsi:type="dcterms:W3CDTF">2024-10-31T12:38:12Z</dcterms:modified>
</cp:coreProperties>
</file>