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314" r:id="rId5"/>
    <p:sldId id="315" r:id="rId6"/>
    <p:sldId id="317" r:id="rId7"/>
    <p:sldId id="318" r:id="rId8"/>
    <p:sldId id="322" r:id="rId9"/>
    <p:sldId id="323" r:id="rId10"/>
    <p:sldId id="309" r:id="rId11"/>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803" autoAdjust="0"/>
  </p:normalViewPr>
  <p:slideViewPr>
    <p:cSldViewPr snapToGrid="0">
      <p:cViewPr>
        <p:scale>
          <a:sx n="75" d="100"/>
          <a:sy n="75" d="100"/>
        </p:scale>
        <p:origin x="540" y="156"/>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80" d="100"/>
          <a:sy n="80" d="100"/>
        </p:scale>
        <p:origin x="3972" y="1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C7F52948-4D90-4E66-8863-299E2D891C34}" type="datetime1">
              <a:rPr lang="pt-BR" smtClean="0"/>
              <a:t>31/10/2024</a:t>
            </a:fld>
            <a:endParaRPr lang="pt-BR" dirty="0"/>
          </a:p>
        </p:txBody>
      </p:sp>
      <p:sp>
        <p:nvSpPr>
          <p:cNvPr id="4" name="Espaço Reservado para Rodapé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5" name="Espaço Reservado para o Número do Slide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4BF9A36D-7FAC-478F-9944-F324014F6FD1}" type="slidenum">
              <a:rPr lang="pt-BR" smtClean="0"/>
              <a:t>‹nº›</a:t>
            </a:fld>
            <a:endParaRPr lang="pt-BR"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084E3F4E-D410-4272-8B8A-C8F6221579FE}" type="datetime1">
              <a:rPr lang="pt-BR" smtClean="0"/>
              <a:pPr/>
              <a:t>31/10/2024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D4B9A9E5-4F7F-4A7D-9DE1-899232329269}" type="slidenum">
              <a:rPr lang="pt-BR" smtClean="0"/>
              <a:t>‹nº›</a:t>
            </a:fld>
            <a:endParaRPr lang="pt-BR"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1</a:t>
            </a:fld>
            <a:endParaRPr lang="pt-BR"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2</a:t>
            </a:fld>
            <a:endParaRPr lang="pt-BR"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3</a:t>
            </a:fld>
            <a:endParaRPr lang="pt-BR" dirty="0"/>
          </a:p>
        </p:txBody>
      </p:sp>
    </p:spTree>
    <p:extLst>
      <p:ext uri="{BB962C8B-B14F-4D97-AF65-F5344CB8AC3E}">
        <p14:creationId xmlns:p14="http://schemas.microsoft.com/office/powerpoint/2010/main" val="33360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4</a:t>
            </a:fld>
            <a:endParaRPr lang="pt-BR" dirty="0"/>
          </a:p>
        </p:txBody>
      </p:sp>
    </p:spTree>
    <p:extLst>
      <p:ext uri="{BB962C8B-B14F-4D97-AF65-F5344CB8AC3E}">
        <p14:creationId xmlns:p14="http://schemas.microsoft.com/office/powerpoint/2010/main" val="631242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5</a:t>
            </a:fld>
            <a:endParaRPr lang="pt-BR" dirty="0"/>
          </a:p>
        </p:txBody>
      </p:sp>
    </p:spTree>
    <p:extLst>
      <p:ext uri="{BB962C8B-B14F-4D97-AF65-F5344CB8AC3E}">
        <p14:creationId xmlns:p14="http://schemas.microsoft.com/office/powerpoint/2010/main" val="258656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E7B31-B2AB-F5BD-6157-18373FF44F8A}"/>
            </a:ext>
          </a:extLst>
        </p:cNvPr>
        <p:cNvGrpSpPr/>
        <p:nvPr/>
      </p:nvGrpSpPr>
      <p:grpSpPr>
        <a:xfrm>
          <a:off x="0" y="0"/>
          <a:ext cx="0" cy="0"/>
          <a:chOff x="0" y="0"/>
          <a:chExt cx="0" cy="0"/>
        </a:xfrm>
      </p:grpSpPr>
      <p:sp>
        <p:nvSpPr>
          <p:cNvPr id="2" name="Espaço Reservado para Imagem do Slide 1">
            <a:extLst>
              <a:ext uri="{FF2B5EF4-FFF2-40B4-BE49-F238E27FC236}">
                <a16:creationId xmlns:a16="http://schemas.microsoft.com/office/drawing/2014/main" id="{B10231F5-4BE2-8207-AA17-DD9AD84995F9}"/>
              </a:ext>
            </a:extLst>
          </p:cNvPr>
          <p:cNvSpPr>
            <a:spLocks noGrp="1" noRot="1" noChangeAspect="1"/>
          </p:cNvSpPr>
          <p:nvPr>
            <p:ph type="sldImg"/>
          </p:nvPr>
        </p:nvSpPr>
        <p:spPr/>
      </p:sp>
      <p:sp>
        <p:nvSpPr>
          <p:cNvPr id="3" name="Espaço Reservado para Notas 2">
            <a:extLst>
              <a:ext uri="{FF2B5EF4-FFF2-40B4-BE49-F238E27FC236}">
                <a16:creationId xmlns:a16="http://schemas.microsoft.com/office/drawing/2014/main" id="{2F4ED3BE-AEC2-1926-D4D6-8CC98FDCEA3B}"/>
              </a:ext>
            </a:extLst>
          </p:cNvPr>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a:extLst>
              <a:ext uri="{FF2B5EF4-FFF2-40B4-BE49-F238E27FC236}">
                <a16:creationId xmlns:a16="http://schemas.microsoft.com/office/drawing/2014/main" id="{9BFBB70B-6F2E-3A7A-14BF-3942FADAE03C}"/>
              </a:ext>
            </a:extLst>
          </p:cNvPr>
          <p:cNvSpPr>
            <a:spLocks noGrp="1"/>
          </p:cNvSpPr>
          <p:nvPr>
            <p:ph type="sldNum" sz="quarter" idx="5"/>
          </p:nvPr>
        </p:nvSpPr>
        <p:spPr/>
        <p:txBody>
          <a:bodyPr rtlCol="0"/>
          <a:lstStyle>
            <a:defPPr>
              <a:defRPr lang="pt-BR"/>
            </a:defPPr>
          </a:lstStyle>
          <a:p>
            <a:pPr rtl="0"/>
            <a:fld id="{D4B9A9E5-4F7F-4A7D-9DE1-899232329269}" type="slidenum">
              <a:rPr lang="pt-BR" smtClean="0"/>
              <a:t>6</a:t>
            </a:fld>
            <a:endParaRPr lang="pt-BR" dirty="0"/>
          </a:p>
        </p:txBody>
      </p:sp>
    </p:spTree>
    <p:extLst>
      <p:ext uri="{BB962C8B-B14F-4D97-AF65-F5344CB8AC3E}">
        <p14:creationId xmlns:p14="http://schemas.microsoft.com/office/powerpoint/2010/main" val="2941471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4B9A9E5-4F7F-4A7D-9DE1-899232329269}" type="slidenum">
              <a:rPr lang="pt-BR" smtClean="0"/>
              <a:t>7</a:t>
            </a:fld>
            <a:endParaRPr lang="pt-BR"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1">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rtlCol="0" anchor="b">
            <a:normAutofit/>
          </a:bodyPr>
          <a:lstStyle>
            <a:lvl1pPr>
              <a:defRPr lang="pt-BR" sz="4800">
                <a:solidFill>
                  <a:schemeClr val="bg1"/>
                </a:solidFill>
              </a:defRPr>
            </a:lvl1pPr>
          </a:lstStyle>
          <a:p>
            <a:pPr rtl="0"/>
            <a:r>
              <a:rPr lang="pt-BR"/>
              <a:t>Clique para adicionar um título</a:t>
            </a:r>
          </a:p>
        </p:txBody>
      </p:sp>
      <p:pic>
        <p:nvPicPr>
          <p:cNvPr id="7" name="Elemento Gráfico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údo do Título e Tabela 1">
    <p:spTree>
      <p:nvGrpSpPr>
        <p:cNvPr id="1" name=""/>
        <p:cNvGrpSpPr/>
        <p:nvPr/>
      </p:nvGrpSpPr>
      <p:grpSpPr>
        <a:xfrm>
          <a:off x="0" y="0"/>
          <a:ext cx="0" cy="0"/>
          <a:chOff x="0" y="0"/>
          <a:chExt cx="0" cy="0"/>
        </a:xfrm>
      </p:grpSpPr>
      <p:pic>
        <p:nvPicPr>
          <p:cNvPr id="2" name="Elemento Gráfico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tângulo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9" name="Elemento gráfico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ítulo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rtlCol="0">
            <a:normAutofit/>
          </a:bodyPr>
          <a:lstStyle>
            <a:lvl1pPr>
              <a:spcBef>
                <a:spcPts val="0"/>
              </a:spcBef>
              <a:spcAft>
                <a:spcPts val="1200"/>
              </a:spcAft>
              <a:defRPr lang="pt-BR" sz="2000" b="0"/>
            </a:lvl1pPr>
            <a:lvl2pPr>
              <a:spcBef>
                <a:spcPts val="0"/>
              </a:spcBef>
              <a:spcAft>
                <a:spcPts val="1200"/>
              </a:spcAft>
              <a:defRPr lang="pt-BR" sz="1800" b="0"/>
            </a:lvl2pPr>
            <a:lvl3pPr>
              <a:spcBef>
                <a:spcPts val="0"/>
              </a:spcBef>
              <a:spcAft>
                <a:spcPts val="1200"/>
              </a:spcAft>
              <a:defRPr lang="pt-BR" sz="1600" b="0"/>
            </a:lvl3pPr>
            <a:lvl4pPr>
              <a:spcBef>
                <a:spcPts val="0"/>
              </a:spcBef>
              <a:spcAft>
                <a:spcPts val="1200"/>
              </a:spcAft>
              <a:defRPr lang="pt-BR" sz="1400" b="0"/>
            </a:lvl4pPr>
            <a:lvl5pPr>
              <a:spcBef>
                <a:spcPts val="0"/>
              </a:spcBef>
              <a:spcAft>
                <a:spcPts val="1200"/>
              </a:spcAft>
              <a:defRPr lang="pt-BR" sz="1400" b="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3" name="Espaço Reservado da Mesa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rtlCol="0">
            <a:normAutofit/>
          </a:bodyPr>
          <a:lstStyle>
            <a:lvl1pPr>
              <a:defRPr lang="pt-BR" sz="2000"/>
            </a:lvl1pPr>
          </a:lstStyle>
          <a:p>
            <a:pPr rtl="0"/>
            <a:r>
              <a:rPr lang="pt-BR"/>
              <a:t>Clique no ícone para inserir a tabela</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ítulo e dois Conteúdos 3">
    <p:bg>
      <p:bgPr>
        <a:solidFill>
          <a:schemeClr val="accent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Elemento gráfico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ítulo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rtlCol="0">
            <a:normAutofit/>
          </a:bodyPr>
          <a:lstStyle>
            <a:lvl1pPr marL="0" indent="0">
              <a:spcBef>
                <a:spcPts val="0"/>
              </a:spcBef>
              <a:spcAft>
                <a:spcPts val="1200"/>
              </a:spcAft>
              <a:buNone/>
              <a:defRPr lang="pt-BR" sz="2000" b="0"/>
            </a:lvl1pPr>
            <a:lvl2pPr marL="228600">
              <a:spcBef>
                <a:spcPts val="0"/>
              </a:spcBef>
              <a:spcAft>
                <a:spcPts val="1200"/>
              </a:spcAft>
              <a:defRPr lang="pt-BR" sz="2000" b="0"/>
            </a:lvl2pPr>
            <a:lvl3pPr marL="685800">
              <a:spcBef>
                <a:spcPts val="0"/>
              </a:spcBef>
              <a:spcAft>
                <a:spcPts val="1200"/>
              </a:spcAft>
              <a:defRPr lang="pt-BR" sz="1800" b="0"/>
            </a:lvl3pPr>
            <a:lvl4pPr marL="914400">
              <a:spcBef>
                <a:spcPts val="0"/>
              </a:spcBef>
              <a:spcAft>
                <a:spcPts val="1200"/>
              </a:spcAft>
              <a:defRPr lang="pt-BR" sz="1600" b="0"/>
            </a:lvl4pPr>
            <a:lvl5pPr marL="1143000">
              <a:spcBef>
                <a:spcPts val="0"/>
              </a:spcBef>
              <a:spcAft>
                <a:spcPts val="1200"/>
              </a:spcAft>
              <a:defRPr lang="pt-BR" sz="1600" b="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Conteúdo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rtlCol="0">
            <a:normAutofit/>
          </a:bodyPr>
          <a:lstStyle>
            <a:lvl1pPr>
              <a:spcBef>
                <a:spcPts val="0"/>
              </a:spcBef>
              <a:spcAft>
                <a:spcPts val="1200"/>
              </a:spcAft>
              <a:defRPr lang="pt-BR" sz="2000" b="1"/>
            </a:lvl1pPr>
            <a:lvl2pPr marL="411480">
              <a:spcBef>
                <a:spcPts val="0"/>
              </a:spcBef>
              <a:spcAft>
                <a:spcPts val="1200"/>
              </a:spcAft>
              <a:defRPr lang="pt-BR" sz="1800" b="1"/>
            </a:lvl2pPr>
            <a:lvl3pPr marL="502920">
              <a:spcBef>
                <a:spcPts val="0"/>
              </a:spcBef>
              <a:spcAft>
                <a:spcPts val="1200"/>
              </a:spcAft>
              <a:defRPr lang="pt-BR" sz="1600" b="1"/>
            </a:lvl3pPr>
            <a:lvl4pPr marL="594360">
              <a:spcBef>
                <a:spcPts val="0"/>
              </a:spcBef>
              <a:spcAft>
                <a:spcPts val="1200"/>
              </a:spcAft>
              <a:defRPr lang="pt-BR" sz="1400" b="1"/>
            </a:lvl4pPr>
            <a:lvl5pPr marL="685800">
              <a:spcBef>
                <a:spcPts val="0"/>
              </a:spcBef>
              <a:spcAft>
                <a:spcPts val="1200"/>
              </a:spcAft>
              <a:defRPr lang="pt-BR" sz="1400" b="1"/>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a">
    <p:spTree>
      <p:nvGrpSpPr>
        <p:cNvPr id="1" name=""/>
        <p:cNvGrpSpPr/>
        <p:nvPr/>
      </p:nvGrpSpPr>
      <p:grpSpPr>
        <a:xfrm>
          <a:off x="0" y="0"/>
          <a:ext cx="0" cy="0"/>
          <a:chOff x="0" y="0"/>
          <a:chExt cx="0" cy="0"/>
        </a:xfrm>
      </p:grpSpPr>
      <p:pic>
        <p:nvPicPr>
          <p:cNvPr id="3" name="Elemento gráfico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ítulo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rtlCol="0">
            <a:normAutofit/>
          </a:bodyPr>
          <a:lstStyle>
            <a:lvl1pPr>
              <a:defRPr lang="pt-BR" sz="3200"/>
            </a:lvl1pPr>
          </a:lstStyle>
          <a:p>
            <a:pPr rtl="0"/>
            <a:r>
              <a:rPr lang="pt-BR"/>
              <a:t>Clique para adicionar um título</a:t>
            </a:r>
          </a:p>
        </p:txBody>
      </p:sp>
      <p:sp>
        <p:nvSpPr>
          <p:cNvPr id="9" name="Espaço Reservado para Tabela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rtlCol="0">
            <a:normAutofit/>
          </a:bodyPr>
          <a:lstStyle>
            <a:lvl1pPr>
              <a:defRPr lang="pt-BR" sz="2400"/>
            </a:lvl1pPr>
          </a:lstStyle>
          <a:p>
            <a:pPr rtl="0"/>
            <a:r>
              <a:rPr lang="pt-BR"/>
              <a:t>Clique no ícone para adicionar tabela</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echamento 2">
    <p:bg>
      <p:bgPr>
        <a:solidFill>
          <a:schemeClr val="tx1"/>
        </a:soli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rtlCol="0" anchor="b">
            <a:normAutofit/>
          </a:bodyPr>
          <a:lstStyle>
            <a:lvl1pPr>
              <a:defRPr lang="pt-BR" sz="4800">
                <a:solidFill>
                  <a:schemeClr val="bg1"/>
                </a:solidFill>
              </a:defRPr>
            </a:lvl1pPr>
          </a:lstStyle>
          <a:p>
            <a:pPr rtl="0"/>
            <a:r>
              <a:rPr lang="pt-BR"/>
              <a:t>Clique para adicionar um título</a:t>
            </a:r>
          </a:p>
        </p:txBody>
      </p:sp>
      <p:sp>
        <p:nvSpPr>
          <p:cNvPr id="8" name="Espaço Reservado para Conteúdo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rtlCol="0">
            <a:normAutofit/>
          </a:bodyPr>
          <a:lstStyle>
            <a:lvl1pPr marL="0" indent="0">
              <a:lnSpc>
                <a:spcPct val="90000"/>
              </a:lnSpc>
              <a:spcBef>
                <a:spcPts val="0"/>
              </a:spcBef>
              <a:spcAft>
                <a:spcPts val="0"/>
              </a:spcAft>
              <a:buNone/>
              <a:defRPr lang="pt-B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lang="pt-B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lang="pt-B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lang="pt-B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lang="pt-BR" sz="1200" baseline="0">
                <a:solidFill>
                  <a:schemeClr val="bg1"/>
                </a:solidFill>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pic>
        <p:nvPicPr>
          <p:cNvPr id="2" name="Elemento Gráfico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ção">
    <p:spTree>
      <p:nvGrpSpPr>
        <p:cNvPr id="1" name=""/>
        <p:cNvGrpSpPr/>
        <p:nvPr/>
      </p:nvGrpSpPr>
      <p:grpSpPr>
        <a:xfrm>
          <a:off x="0" y="0"/>
          <a:ext cx="0" cy="0"/>
          <a:chOff x="0" y="0"/>
          <a:chExt cx="0" cy="0"/>
        </a:xfrm>
      </p:grpSpPr>
      <p:pic>
        <p:nvPicPr>
          <p:cNvPr id="9" name="Elemento gráfico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Elemento gráfico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ítulo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rtlCol="0" anchor="b">
            <a:normAutofit/>
          </a:bodyPr>
          <a:lstStyle>
            <a:lvl1pPr>
              <a:defRPr lang="pt-BR" sz="3200"/>
            </a:lvl1pPr>
          </a:lstStyle>
          <a:p>
            <a:pPr rtl="0"/>
            <a:r>
              <a:rPr lang="pt-BR"/>
              <a:t>Clique para adicionar um título</a:t>
            </a:r>
          </a:p>
        </p:txBody>
      </p:sp>
      <p:sp>
        <p:nvSpPr>
          <p:cNvPr id="8" name="Espaço Reservado para Conteúdo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rtlCol="0">
            <a:normAutofit/>
          </a:bodyPr>
          <a:lstStyle>
            <a:lvl1pPr marL="0" indent="0">
              <a:lnSpc>
                <a:spcPct val="120000"/>
              </a:lnSpc>
              <a:buNone/>
              <a:defRPr lang="pt-BR" sz="2000"/>
            </a:lvl1pPr>
            <a:lvl2pPr>
              <a:lnSpc>
                <a:spcPct val="120000"/>
              </a:lnSpc>
              <a:defRPr lang="pt-BR" sz="1800"/>
            </a:lvl2pPr>
            <a:lvl3pPr>
              <a:lnSpc>
                <a:spcPct val="120000"/>
              </a:lnSpc>
              <a:defRPr lang="pt-BR" sz="1600"/>
            </a:lvl3pPr>
            <a:lvl4pPr>
              <a:lnSpc>
                <a:spcPct val="120000"/>
              </a:lnSpc>
              <a:defRPr lang="pt-BR" sz="1400"/>
            </a:lvl4pPr>
            <a:lvl5pPr>
              <a:lnSpc>
                <a:spcPct val="120000"/>
              </a:lnSpc>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da Seção">
    <p:bg>
      <p:bgPr>
        <a:solidFill>
          <a:schemeClr val="tx1"/>
        </a:solidFill>
        <a:effectLst/>
      </p:bgPr>
    </p:bg>
    <p:spTree>
      <p:nvGrpSpPr>
        <p:cNvPr id="1" name=""/>
        <p:cNvGrpSpPr/>
        <p:nvPr/>
      </p:nvGrpSpPr>
      <p:grpSpPr>
        <a:xfrm>
          <a:off x="0" y="0"/>
          <a:ext cx="0" cy="0"/>
          <a:chOff x="0" y="0"/>
          <a:chExt cx="0" cy="0"/>
        </a:xfrm>
      </p:grpSpPr>
      <p:pic>
        <p:nvPicPr>
          <p:cNvPr id="7" name="Elemento Gráfico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ítulo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rtlCol="0" anchor="b">
            <a:normAutofit/>
          </a:bodyPr>
          <a:lstStyle>
            <a:lvl1pPr>
              <a:defRPr lang="pt-BR" sz="4800">
                <a:solidFill>
                  <a:schemeClr val="bg1"/>
                </a:solidFill>
              </a:defRPr>
            </a:lvl1pPr>
          </a:lstStyle>
          <a:p>
            <a:pPr rtl="0"/>
            <a:r>
              <a:rPr lang="pt-BR"/>
              <a:t>Clique para adicionar um título</a:t>
            </a:r>
          </a:p>
        </p:txBody>
      </p:sp>
      <p:sp>
        <p:nvSpPr>
          <p:cNvPr id="9" name="Espaço Reservado para Imagem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rtlCol="0">
            <a:normAutofit/>
          </a:bodyPr>
          <a:lstStyle>
            <a:lvl1pPr marL="0" indent="0" algn="ctr">
              <a:buNone/>
              <a:defRPr lang="pt-BR" sz="2000">
                <a:solidFill>
                  <a:schemeClr val="bg1"/>
                </a:solidFill>
              </a:defRPr>
            </a:lvl1pPr>
          </a:lstStyle>
          <a:p>
            <a:pPr rtl="0"/>
            <a:r>
              <a:rPr lang="pt-BR"/>
              <a:t>Clique no ícone para inserir a imagem</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isão geral">
    <p:bg>
      <p:bgPr>
        <a:solidFill>
          <a:schemeClr val="accent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ítulo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rtlCol="0" anchor="b">
            <a:normAutofit/>
          </a:bodyPr>
          <a:lstStyle>
            <a:lvl1pPr>
              <a:defRPr lang="pt-BR" sz="4800"/>
            </a:lvl1pPr>
          </a:lstStyle>
          <a:p>
            <a:pPr rtl="0"/>
            <a:r>
              <a:rPr lang="pt-BR"/>
              <a:t>Clique para adicionar um título</a:t>
            </a:r>
          </a:p>
        </p:txBody>
      </p:sp>
      <p:sp>
        <p:nvSpPr>
          <p:cNvPr id="12" name="Espaço Reservado para Imagem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rtlCol="0">
            <a:normAutofit/>
          </a:bodyPr>
          <a:lstStyle>
            <a:lvl1pPr marL="0" indent="0" algn="ctr">
              <a:buNone/>
              <a:defRPr lang="pt-BR" sz="2000"/>
            </a:lvl1pPr>
          </a:lstStyle>
          <a:p>
            <a:pPr rtl="0"/>
            <a:r>
              <a:rPr lang="pt-BR"/>
              <a:t>Clique no ícone para adicionar uma imagem</a:t>
            </a:r>
          </a:p>
        </p:txBody>
      </p:sp>
      <p:sp>
        <p:nvSpPr>
          <p:cNvPr id="10" name="Espaço Reservado para Conteúdo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rtlCol="0">
            <a:normAutofit/>
          </a:bodyPr>
          <a:lstStyle>
            <a:lvl1pPr marL="0" indent="0">
              <a:buFont typeface="Arial" panose="020B0604020202020204" pitchFamily="34" charset="0"/>
              <a:buNone/>
              <a:defRPr lang="pt-BR" sz="2000"/>
            </a:lvl1pPr>
            <a:lvl2pPr marL="457200" indent="0">
              <a:buNone/>
              <a:defRPr lang="pt-BR" sz="1800"/>
            </a:lvl2pPr>
            <a:lvl3pPr marL="914400" indent="0">
              <a:buNone/>
              <a:defRPr lang="pt-BR" sz="1600"/>
            </a:lvl3pPr>
            <a:lvl4pPr marL="1371600" indent="0">
              <a:buNone/>
              <a:defRPr lang="pt-BR" sz="1400"/>
            </a:lvl4pPr>
            <a:lvl5pPr marL="1828800" indent="0">
              <a:buNone/>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e Conteúdo">
    <p:spTree>
      <p:nvGrpSpPr>
        <p:cNvPr id="1" name=""/>
        <p:cNvGrpSpPr/>
        <p:nvPr/>
      </p:nvGrpSpPr>
      <p:grpSpPr>
        <a:xfrm>
          <a:off x="0" y="0"/>
          <a:ext cx="0" cy="0"/>
          <a:chOff x="0" y="0"/>
          <a:chExt cx="0" cy="0"/>
        </a:xfrm>
      </p:grpSpPr>
      <p:pic>
        <p:nvPicPr>
          <p:cNvPr id="3" name="Elemento gráfico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Elemento gráfico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ítulo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rtlCol="0">
            <a:normAutofit/>
          </a:bodyPr>
          <a:lstStyle>
            <a:lvl1pPr>
              <a:spcBef>
                <a:spcPts val="0"/>
              </a:spcBef>
              <a:spcAft>
                <a:spcPts val="1200"/>
              </a:spcAft>
              <a:defRPr lang="pt-BR" sz="2000"/>
            </a:lvl1pPr>
            <a:lvl2pPr>
              <a:spcBef>
                <a:spcPts val="0"/>
              </a:spcBef>
              <a:spcAft>
                <a:spcPts val="1200"/>
              </a:spcAft>
              <a:defRPr lang="pt-BR" sz="1800"/>
            </a:lvl2pPr>
            <a:lvl3pPr>
              <a:spcBef>
                <a:spcPts val="0"/>
              </a:spcBef>
              <a:spcAft>
                <a:spcPts val="1200"/>
              </a:spcAft>
              <a:defRPr lang="pt-BR" sz="1600"/>
            </a:lvl3pPr>
            <a:lvl4pPr>
              <a:spcBef>
                <a:spcPts val="0"/>
              </a:spcBef>
              <a:spcAft>
                <a:spcPts val="1200"/>
              </a:spcAft>
              <a:defRPr lang="pt-BR" sz="1400"/>
            </a:lvl4pPr>
            <a:lvl5pPr>
              <a:spcBef>
                <a:spcPts val="0"/>
              </a:spcBef>
              <a:spcAft>
                <a:spcPts val="1200"/>
              </a:spcAft>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Conteúdo e Imagem à esquerda 1">
    <p:bg>
      <p:bgPr>
        <a:solidFill>
          <a:schemeClr val="tx1"/>
        </a:solidFill>
        <a:effectLst/>
      </p:bgPr>
    </p:bg>
    <p:spTree>
      <p:nvGrpSpPr>
        <p:cNvPr id="1" name=""/>
        <p:cNvGrpSpPr/>
        <p:nvPr/>
      </p:nvGrpSpPr>
      <p:grpSpPr>
        <a:xfrm>
          <a:off x="0" y="0"/>
          <a:ext cx="0" cy="0"/>
          <a:chOff x="0" y="0"/>
          <a:chExt cx="0" cy="0"/>
        </a:xfrm>
      </p:grpSpPr>
      <p:pic>
        <p:nvPicPr>
          <p:cNvPr id="6" name="Elemento gráfico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ítulo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rtlCol="0" anchor="b">
            <a:normAutofit/>
          </a:bodyPr>
          <a:lstStyle>
            <a:lvl1pPr>
              <a:defRPr lang="pt-BR" sz="4800">
                <a:solidFill>
                  <a:schemeClr val="bg1"/>
                </a:solidFill>
              </a:defRPr>
            </a:lvl1pPr>
          </a:lstStyle>
          <a:p>
            <a:pPr rtl="0"/>
            <a:r>
              <a:rPr lang="pt-BR"/>
              <a:t>Clique para editar o título Mestre</a:t>
            </a:r>
            <a:endParaRPr lang="pt-BR" dirty="0"/>
          </a:p>
        </p:txBody>
      </p:sp>
      <p:sp>
        <p:nvSpPr>
          <p:cNvPr id="11" name="Espaço Reservado para Imagem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rtlCol="0">
            <a:normAutofit/>
          </a:bodyPr>
          <a:lstStyle>
            <a:lvl1pPr marL="0" indent="0" algn="l">
              <a:buNone/>
              <a:defRPr lang="pt-BR" sz="2000">
                <a:solidFill>
                  <a:schemeClr val="bg1"/>
                </a:solidFill>
              </a:defRPr>
            </a:lvl1pPr>
          </a:lstStyle>
          <a:p>
            <a:pPr rtl="0"/>
            <a:r>
              <a:rPr lang="pt-BR"/>
              <a:t>Clique no ícone para adicionar uma imagem</a:t>
            </a:r>
          </a:p>
        </p:txBody>
      </p:sp>
      <p:sp>
        <p:nvSpPr>
          <p:cNvPr id="9" name="Espaço Reservado para Conteúdo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rtlCol="0">
            <a:normAutofit/>
          </a:bodyPr>
          <a:lstStyle>
            <a:lvl1pPr marL="0" indent="0">
              <a:spcBef>
                <a:spcPts val="0"/>
              </a:spcBef>
              <a:spcAft>
                <a:spcPts val="1200"/>
              </a:spcAft>
              <a:buNone/>
              <a:defRPr lang="pt-BR" sz="2000">
                <a:solidFill>
                  <a:schemeClr val="bg1"/>
                </a:solidFill>
              </a:defRPr>
            </a:lvl1pPr>
            <a:lvl2pPr marL="742950" indent="-285750">
              <a:spcBef>
                <a:spcPts val="0"/>
              </a:spcBef>
              <a:spcAft>
                <a:spcPts val="1200"/>
              </a:spcAft>
              <a:buFont typeface="Arial" panose="020B0604020202020204" pitchFamily="34" charset="0"/>
              <a:buChar char="•"/>
              <a:defRPr lang="pt-BR" sz="1800">
                <a:solidFill>
                  <a:schemeClr val="bg1"/>
                </a:solidFill>
              </a:defRPr>
            </a:lvl2pPr>
            <a:lvl3pPr marL="1200150" indent="-285750">
              <a:spcBef>
                <a:spcPts val="0"/>
              </a:spcBef>
              <a:spcAft>
                <a:spcPts val="1200"/>
              </a:spcAft>
              <a:buFont typeface="Arial" panose="020B0604020202020204" pitchFamily="34" charset="0"/>
              <a:buChar char="•"/>
              <a:defRPr lang="pt-BR" sz="1600">
                <a:solidFill>
                  <a:schemeClr val="bg1"/>
                </a:solidFill>
              </a:defRPr>
            </a:lvl3pPr>
            <a:lvl4pPr marL="1657350" indent="-285750">
              <a:spcBef>
                <a:spcPts val="0"/>
              </a:spcBef>
              <a:spcAft>
                <a:spcPts val="1200"/>
              </a:spcAft>
              <a:buFont typeface="Arial" panose="020B0604020202020204" pitchFamily="34" charset="0"/>
              <a:buChar char="•"/>
              <a:defRPr lang="pt-BR" sz="1400">
                <a:solidFill>
                  <a:schemeClr val="bg1"/>
                </a:solidFill>
              </a:defRPr>
            </a:lvl4pPr>
            <a:lvl5pPr marL="2114550" indent="-285750">
              <a:spcBef>
                <a:spcPts val="0"/>
              </a:spcBef>
              <a:spcAft>
                <a:spcPts val="1200"/>
              </a:spcAft>
              <a:buFont typeface="Arial" panose="020B0604020202020204" pitchFamily="34" charset="0"/>
              <a:buChar char="•"/>
              <a:defRPr lang="pt-BR" sz="1400">
                <a:solidFill>
                  <a:schemeClr val="bg1"/>
                </a:solidFill>
              </a:defRPr>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e Dois Conteúdos 1">
    <p:bg>
      <p:bgPr>
        <a:solidFill>
          <a:schemeClr val="accent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Elemento gráfico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ítulo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rtlCol="0">
            <a:normAutofit/>
          </a:bodyPr>
          <a:lstStyle>
            <a:lvl1pPr>
              <a:spcBef>
                <a:spcPts val="0"/>
              </a:spcBef>
              <a:spcAft>
                <a:spcPts val="1200"/>
              </a:spcAft>
              <a:defRPr lang="pt-BR" sz="2000"/>
            </a:lvl1pPr>
            <a:lvl2pPr>
              <a:spcBef>
                <a:spcPts val="0"/>
              </a:spcBef>
              <a:spcAft>
                <a:spcPts val="1200"/>
              </a:spcAft>
              <a:defRPr lang="pt-BR" sz="1800"/>
            </a:lvl2pPr>
            <a:lvl3pPr>
              <a:spcBef>
                <a:spcPts val="0"/>
              </a:spcBef>
              <a:spcAft>
                <a:spcPts val="1200"/>
              </a:spcAft>
              <a:defRPr lang="pt-BR" sz="1600"/>
            </a:lvl3pPr>
            <a:lvl4pPr>
              <a:spcBef>
                <a:spcPts val="0"/>
              </a:spcBef>
              <a:spcAft>
                <a:spcPts val="1200"/>
              </a:spcAft>
              <a:defRPr lang="pt-BR" sz="1400"/>
            </a:lvl4pPr>
            <a:lvl5pPr>
              <a:spcBef>
                <a:spcPts val="0"/>
              </a:spcBef>
              <a:spcAft>
                <a:spcPts val="1200"/>
              </a:spcAft>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Conteúdo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rtlCol="0">
            <a:normAutofit/>
          </a:bodyPr>
          <a:lstStyle>
            <a:lvl1pPr>
              <a:spcBef>
                <a:spcPts val="0"/>
              </a:spcBef>
              <a:spcAft>
                <a:spcPts val="1200"/>
              </a:spcAft>
              <a:defRPr lang="pt-BR" sz="2000"/>
            </a:lvl1pPr>
            <a:lvl2pPr>
              <a:spcBef>
                <a:spcPts val="0"/>
              </a:spcBef>
              <a:spcAft>
                <a:spcPts val="1200"/>
              </a:spcAft>
              <a:defRPr lang="pt-BR" sz="1800"/>
            </a:lvl2pPr>
            <a:lvl3pPr>
              <a:spcBef>
                <a:spcPts val="0"/>
              </a:spcBef>
              <a:spcAft>
                <a:spcPts val="1200"/>
              </a:spcAft>
              <a:defRPr lang="pt-BR" sz="1600"/>
            </a:lvl3pPr>
            <a:lvl4pPr>
              <a:spcBef>
                <a:spcPts val="0"/>
              </a:spcBef>
              <a:spcAft>
                <a:spcPts val="1200"/>
              </a:spcAft>
              <a:defRPr lang="pt-BR" sz="1400"/>
            </a:lvl4pPr>
            <a:lvl5pPr>
              <a:spcBef>
                <a:spcPts val="0"/>
              </a:spcBef>
              <a:spcAft>
                <a:spcPts val="1200"/>
              </a:spcAft>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ítulo e dois Conteúdos 2">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Elemento gráfico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ítulo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rtlCol="0">
            <a:normAutofit/>
          </a:bodyPr>
          <a:lstStyle>
            <a:lvl1pPr>
              <a:defRPr lang="pt-BR" sz="3200"/>
            </a:lvl1pPr>
          </a:lstStyle>
          <a:p>
            <a:pPr rtl="0"/>
            <a:r>
              <a:rPr lang="pt-BR"/>
              <a:t>Clique para adicionar um título</a:t>
            </a:r>
          </a:p>
        </p:txBody>
      </p:sp>
      <p:sp>
        <p:nvSpPr>
          <p:cNvPr id="11" name="Espaço Reservado para Conteúdo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rtlCol="0">
            <a:normAutofit/>
          </a:bodyPr>
          <a:lstStyle>
            <a:lvl1pPr>
              <a:spcBef>
                <a:spcPts val="0"/>
              </a:spcBef>
              <a:spcAft>
                <a:spcPts val="1200"/>
              </a:spcAft>
              <a:defRPr lang="pt-BR" sz="2000" b="1"/>
            </a:lvl1pPr>
            <a:lvl2pPr>
              <a:spcBef>
                <a:spcPts val="0"/>
              </a:spcBef>
              <a:spcAft>
                <a:spcPts val="1200"/>
              </a:spcAft>
              <a:defRPr lang="pt-BR" sz="1800" b="1"/>
            </a:lvl2pPr>
            <a:lvl3pPr>
              <a:spcBef>
                <a:spcPts val="0"/>
              </a:spcBef>
              <a:spcAft>
                <a:spcPts val="1200"/>
              </a:spcAft>
              <a:defRPr lang="pt-BR" sz="1600" b="1"/>
            </a:lvl3pPr>
            <a:lvl4pPr>
              <a:spcBef>
                <a:spcPts val="0"/>
              </a:spcBef>
              <a:spcAft>
                <a:spcPts val="1200"/>
              </a:spcAft>
              <a:defRPr lang="pt-BR" sz="1400" b="1"/>
            </a:lvl4pPr>
            <a:lvl5pPr>
              <a:spcBef>
                <a:spcPts val="0"/>
              </a:spcBef>
              <a:spcAft>
                <a:spcPts val="1200"/>
              </a:spcAft>
              <a:defRPr lang="pt-BR" sz="1400" b="1"/>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2" name="Espaço Reservado para Conteúdo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rtlCol="0">
            <a:normAutofit/>
          </a:bodyPr>
          <a:lstStyle>
            <a:lvl1pPr>
              <a:spcBef>
                <a:spcPts val="0"/>
              </a:spcBef>
              <a:spcAft>
                <a:spcPts val="1200"/>
              </a:spcAft>
              <a:defRPr lang="pt-BR" sz="2000"/>
            </a:lvl1pPr>
            <a:lvl2pPr>
              <a:spcBef>
                <a:spcPts val="0"/>
              </a:spcBef>
              <a:spcAft>
                <a:spcPts val="1200"/>
              </a:spcAft>
              <a:defRPr lang="pt-BR" sz="1800"/>
            </a:lvl2pPr>
            <a:lvl3pPr>
              <a:spcBef>
                <a:spcPts val="0"/>
              </a:spcBef>
              <a:spcAft>
                <a:spcPts val="1200"/>
              </a:spcAft>
              <a:defRPr lang="pt-BR" sz="1600"/>
            </a:lvl3pPr>
            <a:lvl4pPr>
              <a:spcBef>
                <a:spcPts val="0"/>
              </a:spcBef>
              <a:spcAft>
                <a:spcPts val="1200"/>
              </a:spcAft>
              <a:defRPr lang="pt-BR" sz="1400"/>
            </a:lvl4pPr>
            <a:lvl5pPr>
              <a:spcBef>
                <a:spcPts val="0"/>
              </a:spcBef>
              <a:spcAft>
                <a:spcPts val="1200"/>
              </a:spcAft>
              <a:defRPr lang="pt-BR" sz="140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ítulo, Conteúdo e Imagem à direita">
    <p:bg>
      <p:bgPr>
        <a:solidFill>
          <a:schemeClr val="accent1"/>
        </a:solidFill>
        <a:effectLst/>
      </p:bgPr>
    </p:bg>
    <p:spTree>
      <p:nvGrpSpPr>
        <p:cNvPr id="1" name=""/>
        <p:cNvGrpSpPr/>
        <p:nvPr/>
      </p:nvGrpSpPr>
      <p:grpSpPr>
        <a:xfrm>
          <a:off x="0" y="0"/>
          <a:ext cx="0" cy="0"/>
          <a:chOff x="0" y="0"/>
          <a:chExt cx="0" cy="0"/>
        </a:xfrm>
      </p:grpSpPr>
      <p:pic>
        <p:nvPicPr>
          <p:cNvPr id="8" name="Elemento gráfico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ítulo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rtlCol="0">
            <a:normAutofit/>
          </a:bodyPr>
          <a:lstStyle>
            <a:lvl1pPr>
              <a:defRPr lang="pt-BR" sz="3200"/>
            </a:lvl1pPr>
          </a:lstStyle>
          <a:p>
            <a:pPr rtl="0"/>
            <a:r>
              <a:rPr lang="pt-BR"/>
              <a:t>Clique para adicionar um título</a:t>
            </a:r>
          </a:p>
        </p:txBody>
      </p:sp>
      <p:sp>
        <p:nvSpPr>
          <p:cNvPr id="10" name="Espaço Reservado para Conteúdo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rtlCol="0">
            <a:normAutofit/>
          </a:bodyPr>
          <a:lstStyle>
            <a:lvl1pPr>
              <a:spcBef>
                <a:spcPts val="0"/>
              </a:spcBef>
              <a:spcAft>
                <a:spcPts val="1200"/>
              </a:spcAft>
              <a:defRPr lang="pt-BR" sz="2000" b="0"/>
            </a:lvl1pPr>
            <a:lvl2pPr>
              <a:spcBef>
                <a:spcPts val="0"/>
              </a:spcBef>
              <a:spcAft>
                <a:spcPts val="1200"/>
              </a:spcAft>
              <a:defRPr lang="pt-BR" sz="1800" b="0"/>
            </a:lvl2pPr>
            <a:lvl3pPr>
              <a:spcBef>
                <a:spcPts val="0"/>
              </a:spcBef>
              <a:spcAft>
                <a:spcPts val="1200"/>
              </a:spcAft>
              <a:defRPr lang="pt-BR" sz="1600" b="0"/>
            </a:lvl3pPr>
            <a:lvl4pPr>
              <a:spcBef>
                <a:spcPts val="0"/>
              </a:spcBef>
              <a:spcAft>
                <a:spcPts val="1200"/>
              </a:spcAft>
              <a:defRPr lang="pt-BR" sz="1400" b="0"/>
            </a:lvl4pPr>
            <a:lvl5pPr>
              <a:spcBef>
                <a:spcPts val="0"/>
              </a:spcBef>
              <a:spcAft>
                <a:spcPts val="1200"/>
              </a:spcAft>
              <a:defRPr lang="pt-BR" sz="1400" b="0"/>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5" name="Espaço Reservado para o Número do Slide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lang="pt-BR" sz="1200">
                <a:solidFill>
                  <a:schemeClr val="tx1"/>
                </a:solidFill>
              </a:defRPr>
            </a:lvl1pPr>
          </a:lstStyle>
          <a:p>
            <a:pPr rtl="0"/>
            <a:fld id="{B5CEABB6-07DC-46E8-9B57-56EC44A396E5}" type="slidenum">
              <a:rPr lang="pt-BR" smtClean="0"/>
              <a:pPr rtl="0"/>
              <a:t>‹nº›</a:t>
            </a:fld>
            <a:endParaRPr lang="pt-BR" dirty="0"/>
          </a:p>
        </p:txBody>
      </p:sp>
      <p:sp>
        <p:nvSpPr>
          <p:cNvPr id="12" name="Espaço Reservado para Imagem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rtlCol="0">
            <a:normAutofit/>
          </a:bodyPr>
          <a:lstStyle>
            <a:lvl1pPr marL="0" indent="0" algn="r">
              <a:buNone/>
              <a:defRPr lang="pt-BR" sz="2000"/>
            </a:lvl1pPr>
          </a:lstStyle>
          <a:p>
            <a:pPr rtl="0"/>
            <a:r>
              <a:rPr lang="pt-BR"/>
              <a:t>Clique no ícone para adicionar uma imagem</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pt-BR"/>
            </a:defPPr>
          </a:lstStyle>
          <a:p>
            <a:pPr rtl="0"/>
            <a:r>
              <a:rPr lang="pt-BR"/>
              <a:t>Clique para editar o estilo de título Mestre</a:t>
            </a:r>
          </a:p>
        </p:txBody>
      </p:sp>
      <p:sp>
        <p:nvSpPr>
          <p:cNvPr id="3" name="Espaço Reservado para Texto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4" name="Espaço Reservado para Data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pt-BR" sz="900">
                <a:solidFill>
                  <a:schemeClr val="tx1">
                    <a:tint val="75000"/>
                  </a:schemeClr>
                </a:solidFill>
              </a:defRPr>
            </a:lvl1pPr>
          </a:lstStyle>
          <a:p>
            <a:pPr rtl="0"/>
            <a:endParaRPr lang="pt-BR" dirty="0"/>
          </a:p>
        </p:txBody>
      </p:sp>
      <p:sp>
        <p:nvSpPr>
          <p:cNvPr id="5" name="Espaço Reservado para Rodapé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pt-BR" sz="900">
                <a:solidFill>
                  <a:schemeClr val="tx1">
                    <a:tint val="75000"/>
                  </a:schemeClr>
                </a:solidFill>
              </a:defRPr>
            </a:lvl1pPr>
          </a:lstStyle>
          <a:p>
            <a:pPr rtl="0"/>
            <a:r>
              <a:rPr lang="pt-BR"/>
              <a:t>Apresentação</a:t>
            </a:r>
          </a:p>
        </p:txBody>
      </p:sp>
      <p:sp>
        <p:nvSpPr>
          <p:cNvPr id="6" name="Espaço Reservado para o Número do Slid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pt-BR" sz="900">
                <a:solidFill>
                  <a:schemeClr val="tx1">
                    <a:tint val="75000"/>
                  </a:schemeClr>
                </a:solidFill>
              </a:defRPr>
            </a:lvl1pPr>
          </a:lstStyle>
          <a:p>
            <a:pPr rtl="0"/>
            <a:fld id="{B5CEABB6-07DC-46E8-9B57-56EC44A396E5}" type="slidenum">
              <a:rPr lang="pt-BR" smtClean="0"/>
              <a:pPr rtl="0"/>
              <a:t>‹nº›</a:t>
            </a:fld>
            <a:endParaRPr lang="pt-BR"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lang="pt-B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pt-B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pt-B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pt-B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7.jfif"/><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440D96-BFFB-05BD-30ED-0352500CD058}"/>
              </a:ext>
            </a:extLst>
          </p:cNvPr>
          <p:cNvSpPr>
            <a:spLocks noGrp="1"/>
          </p:cNvSpPr>
          <p:nvPr>
            <p:ph type="title"/>
          </p:nvPr>
        </p:nvSpPr>
        <p:spPr>
          <a:xfrm>
            <a:off x="5754254" y="4567060"/>
            <a:ext cx="6179127" cy="1800433"/>
          </a:xfrm>
        </p:spPr>
        <p:txBody>
          <a:bodyPr rtlCol="0">
            <a:normAutofit fontScale="90000"/>
          </a:bodyPr>
          <a:lstStyle>
            <a:defPPr>
              <a:defRPr lang="pt-BR"/>
            </a:defPPr>
          </a:lstStyle>
          <a:p>
            <a:pPr rtl="0"/>
            <a:r>
              <a:rPr lang="pt-BR" dirty="0"/>
              <a:t>Software de previsão e controle de vendas</a:t>
            </a:r>
            <a:br>
              <a:rPr lang="pt-BR" dirty="0"/>
            </a:br>
            <a:endParaRPr lang="pt-BR" dirty="0"/>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rtlCol="0"/>
          <a:lstStyle>
            <a:defPPr>
              <a:defRPr lang="pt-BR"/>
            </a:defPPr>
          </a:lstStyle>
          <a:p>
            <a:pPr rtl="0"/>
            <a:r>
              <a:rPr lang="pt-BR" dirty="0"/>
              <a:t>Objetivo</a:t>
            </a:r>
          </a:p>
        </p:txBody>
      </p:sp>
      <p:sp>
        <p:nvSpPr>
          <p:cNvPr id="4" name="Espaço Reservado para Conteúdo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rtlCol="0"/>
          <a:lstStyle>
            <a:defPPr>
              <a:defRPr lang="pt-BR"/>
            </a:defPPr>
          </a:lstStyle>
          <a:p>
            <a:pPr rtl="0"/>
            <a:r>
              <a:rPr lang="pt-BR" dirty="0"/>
              <a:t>O projeto tem como objetivo a criação de um software para auxiliar empreendedores que estão iniciando seu comercio e querem mais facilidade no controle de suas vendas, juntamente com uma ferramenta que pode ajudar nas vendas gerando uma previsão de quais produtos vão gerar mais lucros no futuro, utilizando IA.</a:t>
            </a:r>
          </a:p>
          <a:p>
            <a:pPr rtl="0"/>
            <a:endParaRPr lang="pt-BR" dirty="0"/>
          </a:p>
        </p:txBody>
      </p:sp>
      <p:sp>
        <p:nvSpPr>
          <p:cNvPr id="2" name="Espaço Reservado para o Número do Slide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rtlCol="0"/>
          <a:lstStyle>
            <a:defPPr>
              <a:defRPr lang="pt-BR"/>
            </a:defPPr>
          </a:lstStyle>
          <a:p>
            <a:pPr rtl="0"/>
            <a:fld id="{B5CEABB6-07DC-46E8-9B57-56EC44A396E5}" type="slidenum">
              <a:rPr lang="pt-BR" smtClean="0"/>
              <a:pPr/>
              <a:t>2</a:t>
            </a:fld>
            <a:endParaRPr lang="pt-BR"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DD59383-E6CD-CF57-B9CF-5820B1CECE61}"/>
              </a:ext>
            </a:extLst>
          </p:cNvPr>
          <p:cNvSpPr>
            <a:spLocks noGrp="1"/>
          </p:cNvSpPr>
          <p:nvPr>
            <p:ph type="title"/>
          </p:nvPr>
        </p:nvSpPr>
        <p:spPr>
          <a:xfrm>
            <a:off x="914398" y="365125"/>
            <a:ext cx="10439401" cy="1617017"/>
          </a:xfrm>
        </p:spPr>
        <p:txBody>
          <a:bodyPr rtlCol="0" anchor="ctr">
            <a:normAutofit/>
          </a:bodyPr>
          <a:lstStyle>
            <a:defPPr>
              <a:defRPr lang="pt-BR"/>
            </a:defPPr>
          </a:lstStyle>
          <a:p>
            <a:pPr rtl="0"/>
            <a:r>
              <a:rPr lang="pt-BR" dirty="0"/>
              <a:t>Visão geral do software</a:t>
            </a:r>
          </a:p>
        </p:txBody>
      </p:sp>
      <p:sp>
        <p:nvSpPr>
          <p:cNvPr id="8" name="Espaço Reservado para Conteúdo 7">
            <a:extLst>
              <a:ext uri="{FF2B5EF4-FFF2-40B4-BE49-F238E27FC236}">
                <a16:creationId xmlns:a16="http://schemas.microsoft.com/office/drawing/2014/main" id="{8B672BC8-D7EC-066C-9025-5F29713D8495}"/>
              </a:ext>
            </a:extLst>
          </p:cNvPr>
          <p:cNvSpPr>
            <a:spLocks noGrp="1"/>
          </p:cNvSpPr>
          <p:nvPr>
            <p:ph sz="quarter" idx="10"/>
          </p:nvPr>
        </p:nvSpPr>
        <p:spPr>
          <a:xfrm>
            <a:off x="838201" y="2127883"/>
            <a:ext cx="3687911" cy="3747180"/>
          </a:xfrm>
        </p:spPr>
        <p:txBody>
          <a:bodyPr rtlCol="0">
            <a:normAutofit/>
          </a:bodyPr>
          <a:lstStyle>
            <a:defPPr>
              <a:defRPr lang="pt-BR"/>
            </a:defPPr>
          </a:lstStyle>
          <a:p>
            <a:r>
              <a:rPr lang="pt-BR" dirty="0"/>
              <a:t>Interface intuitiva e fácil de ser utilizada por qualquer pessoa</a:t>
            </a:r>
          </a:p>
          <a:p>
            <a:r>
              <a:rPr lang="pt-BR" dirty="0"/>
              <a:t>Diversas funcionalidades que vão auxiliar melhor o usuário</a:t>
            </a:r>
          </a:p>
          <a:p>
            <a:r>
              <a:rPr lang="pt-BR" dirty="0"/>
              <a:t>Detalhamento de todas as vendas realizadas</a:t>
            </a:r>
          </a:p>
          <a:p>
            <a:r>
              <a:rPr lang="pt-BR" dirty="0"/>
              <a:t>Possibilidade de previsão de vendas de acordo com os dados das vendas anteriores</a:t>
            </a:r>
          </a:p>
        </p:txBody>
      </p:sp>
      <p:pic>
        <p:nvPicPr>
          <p:cNvPr id="5" name="Espaço Reservado para Imagem 4">
            <a:extLst>
              <a:ext uri="{FF2B5EF4-FFF2-40B4-BE49-F238E27FC236}">
                <a16:creationId xmlns:a16="http://schemas.microsoft.com/office/drawing/2014/main" id="{95D91661-037A-ECB3-7904-2C3843A98D95}"/>
              </a:ext>
            </a:extLst>
          </p:cNvPr>
          <p:cNvPicPr>
            <a:picLocks noGrp="1" noChangeAspect="1"/>
          </p:cNvPicPr>
          <p:nvPr>
            <p:ph sz="quarter" idx="11"/>
          </p:nvPr>
        </p:nvPicPr>
        <p:blipFill>
          <a:blip r:embed="rId3"/>
          <a:stretch/>
        </p:blipFill>
        <p:spPr>
          <a:xfrm>
            <a:off x="4768159" y="2127883"/>
            <a:ext cx="6751489" cy="3527653"/>
          </a:xfrm>
          <a:noFill/>
        </p:spPr>
      </p:pic>
      <p:sp>
        <p:nvSpPr>
          <p:cNvPr id="13" name="Slide Number Placeholder 4">
            <a:extLst>
              <a:ext uri="{FF2B5EF4-FFF2-40B4-BE49-F238E27FC236}">
                <a16:creationId xmlns:a16="http://schemas.microsoft.com/office/drawing/2014/main" id="{BC4F49F7-FC4A-D788-B418-C35BDC5B1E5E}"/>
              </a:ext>
            </a:extLst>
          </p:cNvPr>
          <p:cNvSpPr>
            <a:spLocks noGrp="1"/>
          </p:cNvSpPr>
          <p:nvPr>
            <p:ph type="sldNum" sz="quarter" idx="4"/>
          </p:nvPr>
        </p:nvSpPr>
        <p:spPr>
          <a:xfrm>
            <a:off x="914400" y="6246254"/>
            <a:ext cx="631065" cy="296214"/>
          </a:xfrm>
        </p:spPr>
        <p:txBody>
          <a:bodyPr/>
          <a:lstStyle/>
          <a:p>
            <a:pPr rtl="0">
              <a:spcAft>
                <a:spcPts val="600"/>
              </a:spcAft>
            </a:pPr>
            <a:fld id="{B5CEABB6-07DC-46E8-9B57-56EC44A396E5}" type="slidenum">
              <a:rPr lang="pt-BR" smtClean="0"/>
              <a:pPr rtl="0">
                <a:spcAft>
                  <a:spcPts val="600"/>
                </a:spcAft>
              </a:pPr>
              <a:t>3</a:t>
            </a:fld>
            <a:endParaRPr lang="pt-BR"/>
          </a:p>
        </p:txBody>
      </p:sp>
    </p:spTree>
    <p:extLst>
      <p:ext uri="{BB962C8B-B14F-4D97-AF65-F5344CB8AC3E}">
        <p14:creationId xmlns:p14="http://schemas.microsoft.com/office/powerpoint/2010/main" val="56176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8E4F0B-A6EB-861C-1C34-CAA9BDE47858}"/>
              </a:ext>
            </a:extLst>
          </p:cNvPr>
          <p:cNvSpPr>
            <a:spLocks noGrp="1"/>
          </p:cNvSpPr>
          <p:nvPr>
            <p:ph type="title"/>
          </p:nvPr>
        </p:nvSpPr>
        <p:spPr/>
        <p:txBody>
          <a:bodyPr rtlCol="0"/>
          <a:lstStyle>
            <a:defPPr>
              <a:defRPr lang="pt-BR"/>
            </a:defPPr>
          </a:lstStyle>
          <a:p>
            <a:pPr rtl="0"/>
            <a:r>
              <a:rPr lang="pt-BR" sz="3200"/>
              <a:t>Interfaces</a:t>
            </a:r>
            <a:endParaRPr lang="pt-BR" sz="3200" dirty="0"/>
          </a:p>
        </p:txBody>
      </p:sp>
      <p:sp>
        <p:nvSpPr>
          <p:cNvPr id="3" name="Espaço Reservado para Conteúdo 2">
            <a:extLst>
              <a:ext uri="{FF2B5EF4-FFF2-40B4-BE49-F238E27FC236}">
                <a16:creationId xmlns:a16="http://schemas.microsoft.com/office/drawing/2014/main" id="{59F97739-E0DF-24F3-7886-013A799A52C3}"/>
              </a:ext>
            </a:extLst>
          </p:cNvPr>
          <p:cNvSpPr>
            <a:spLocks noGrp="1"/>
          </p:cNvSpPr>
          <p:nvPr>
            <p:ph sz="quarter" idx="10"/>
          </p:nvPr>
        </p:nvSpPr>
        <p:spPr/>
        <p:txBody>
          <a:bodyPr rtlCol="0"/>
          <a:lstStyle>
            <a:defPPr>
              <a:defRPr lang="pt-BR"/>
            </a:defPPr>
          </a:lstStyle>
          <a:p>
            <a:pPr marL="228600" indent="-228600" rtl="0">
              <a:spcBef>
                <a:spcPts val="0"/>
              </a:spcBef>
              <a:spcAft>
                <a:spcPts val="1200"/>
              </a:spcAft>
              <a:buFont typeface="Arial" panose="020B0604020202020204" pitchFamily="34" charset="0"/>
              <a:buChar char="•"/>
            </a:pPr>
            <a:r>
              <a:rPr lang="pt-BR" sz="2000" b="1" cap="none" dirty="0"/>
              <a:t>Login: </a:t>
            </a:r>
            <a:r>
              <a:rPr lang="pt-BR" sz="2000" cap="none" dirty="0"/>
              <a:t>Assim que o usuár</a:t>
            </a:r>
            <a:r>
              <a:rPr lang="pt-BR" dirty="0"/>
              <a:t>io abre o software ele entra diretamente em uma tela de login.</a:t>
            </a:r>
          </a:p>
          <a:p>
            <a:pPr marL="228600" indent="-228600" rtl="0">
              <a:spcBef>
                <a:spcPts val="0"/>
              </a:spcBef>
              <a:spcAft>
                <a:spcPts val="1200"/>
              </a:spcAft>
              <a:buFont typeface="Arial" panose="020B0604020202020204" pitchFamily="34" charset="0"/>
              <a:buChar char="•"/>
            </a:pPr>
            <a:r>
              <a:rPr lang="pt-BR" b="1" dirty="0"/>
              <a:t>Interface geral: </a:t>
            </a:r>
            <a:r>
              <a:rPr lang="pt-BR" dirty="0"/>
              <a:t>Logo após o usuário realizar o login ele entra em uma tela com opções de cadastro de produtos, atualização de estoque, registro de vendas cadastro de auxiliares e consulta de vendas.</a:t>
            </a:r>
          </a:p>
          <a:p>
            <a:pPr marL="228600" indent="-228600" rtl="0">
              <a:spcBef>
                <a:spcPts val="0"/>
              </a:spcBef>
              <a:spcAft>
                <a:spcPts val="1200"/>
              </a:spcAft>
              <a:buFont typeface="Arial" panose="020B0604020202020204" pitchFamily="34" charset="0"/>
              <a:buChar char="•"/>
            </a:pPr>
            <a:r>
              <a:rPr lang="pt-BR" b="1" dirty="0"/>
              <a:t>IA: </a:t>
            </a:r>
            <a:r>
              <a:rPr lang="pt-BR" dirty="0"/>
              <a:t>A interface para IA tem como principal objetivo mostrar previsões de quais produtos podem vender mais nos próximos dias ou meses. </a:t>
            </a:r>
            <a:endParaRPr lang="pt-BR" b="1" dirty="0"/>
          </a:p>
        </p:txBody>
      </p:sp>
      <p:sp>
        <p:nvSpPr>
          <p:cNvPr id="4" name="Espaço Reservado para o Número do Slide 3">
            <a:extLst>
              <a:ext uri="{FF2B5EF4-FFF2-40B4-BE49-F238E27FC236}">
                <a16:creationId xmlns:a16="http://schemas.microsoft.com/office/drawing/2014/main" id="{6FE0D061-7327-A55C-AF6A-A95C24DD8B72}"/>
              </a:ext>
            </a:extLst>
          </p:cNvPr>
          <p:cNvSpPr>
            <a:spLocks noGrp="1"/>
          </p:cNvSpPr>
          <p:nvPr>
            <p:ph type="sldNum" sz="quarter" idx="4"/>
          </p:nvPr>
        </p:nvSpPr>
        <p:spPr/>
        <p:txBody>
          <a:bodyPr rtlCol="0"/>
          <a:lstStyle>
            <a:defPPr>
              <a:defRPr lang="pt-BR"/>
            </a:defPPr>
          </a:lstStyle>
          <a:p>
            <a:pPr rtl="0"/>
            <a:fld id="{B5CEABB6-07DC-46E8-9B57-56EC44A396E5}" type="slidenum">
              <a:rPr lang="pt-BR" smtClean="0"/>
              <a:pPr rtl="0"/>
              <a:t>4</a:t>
            </a:fld>
            <a:endParaRPr lang="pt-BR" dirty="0"/>
          </a:p>
        </p:txBody>
      </p:sp>
    </p:spTree>
    <p:extLst>
      <p:ext uri="{BB962C8B-B14F-4D97-AF65-F5344CB8AC3E}">
        <p14:creationId xmlns:p14="http://schemas.microsoft.com/office/powerpoint/2010/main" val="412000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5179615" cy="1448747"/>
          </a:xfrm>
        </p:spPr>
        <p:txBody>
          <a:bodyPr rtlCol="0"/>
          <a:lstStyle>
            <a:defPPr>
              <a:defRPr lang="pt-BR"/>
            </a:defPPr>
          </a:lstStyle>
          <a:p>
            <a:pPr rtl="0"/>
            <a:r>
              <a:rPr lang="pt-BR" dirty="0"/>
              <a:t>Ferramentas utilizadas até agora</a:t>
            </a:r>
          </a:p>
        </p:txBody>
      </p:sp>
      <p:sp>
        <p:nvSpPr>
          <p:cNvPr id="3" name="Espaço Reservado para Conteúdo 2">
            <a:extLst>
              <a:ext uri="{FF2B5EF4-FFF2-40B4-BE49-F238E27FC236}">
                <a16:creationId xmlns:a16="http://schemas.microsoft.com/office/drawing/2014/main" id="{05E26637-007F-EC9E-F644-AAFBA0900F3C}"/>
              </a:ext>
            </a:extLst>
          </p:cNvPr>
          <p:cNvSpPr>
            <a:spLocks noGrp="1"/>
          </p:cNvSpPr>
          <p:nvPr>
            <p:ph sz="quarter" idx="10"/>
          </p:nvPr>
        </p:nvSpPr>
        <p:spPr>
          <a:xfrm>
            <a:off x="914399" y="2022250"/>
            <a:ext cx="5181600" cy="3747180"/>
          </a:xfrm>
        </p:spPr>
        <p:txBody>
          <a:bodyPr rtlCol="0"/>
          <a:lstStyle>
            <a:defPPr>
              <a:defRPr lang="pt-BR"/>
            </a:defPPr>
          </a:lstStyle>
          <a:p>
            <a:pPr rtl="0"/>
            <a:r>
              <a:rPr lang="pt-BR" b="1" dirty="0"/>
              <a:t>Python: </a:t>
            </a:r>
            <a:r>
              <a:rPr lang="pt-BR" dirty="0"/>
              <a:t>Foi utilizado como a base do projeto, para a criação de todas as funcionalidades do software</a:t>
            </a:r>
          </a:p>
          <a:p>
            <a:pPr rtl="0"/>
            <a:r>
              <a:rPr lang="pt-BR" b="1" dirty="0"/>
              <a:t>HTML: </a:t>
            </a:r>
            <a:r>
              <a:rPr lang="pt-BR" dirty="0"/>
              <a:t>Utilizamos para o desenvolvimento de todas as interfaces.</a:t>
            </a:r>
          </a:p>
          <a:p>
            <a:pPr rtl="0"/>
            <a:r>
              <a:rPr lang="pt-BR" b="1" dirty="0"/>
              <a:t>SQL Server: </a:t>
            </a:r>
            <a:r>
              <a:rPr lang="pt-BR" dirty="0"/>
              <a:t>Foi criado um banco de dados para armazenar todas informações que serão fornecidas pelo usuário.</a:t>
            </a:r>
          </a:p>
        </p:txBody>
      </p:sp>
      <p:sp>
        <p:nvSpPr>
          <p:cNvPr id="5" name="Espaço Reservado para o Número do Slide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rtlCol="0"/>
          <a:lstStyle>
            <a:defPPr>
              <a:defRPr lang="pt-BR"/>
            </a:defPPr>
          </a:lstStyle>
          <a:p>
            <a:pPr rtl="0"/>
            <a:fld id="{B5CEABB6-07DC-46E8-9B57-56EC44A396E5}" type="slidenum">
              <a:rPr lang="pt-BR" smtClean="0"/>
              <a:pPr rtl="0"/>
              <a:t>5</a:t>
            </a:fld>
            <a:endParaRPr lang="pt-BR" dirty="0"/>
          </a:p>
        </p:txBody>
      </p:sp>
      <p:pic>
        <p:nvPicPr>
          <p:cNvPr id="18" name="Espaço Reservado para Imagem 17">
            <a:extLst>
              <a:ext uri="{FF2B5EF4-FFF2-40B4-BE49-F238E27FC236}">
                <a16:creationId xmlns:a16="http://schemas.microsoft.com/office/drawing/2014/main" id="{1609D79A-E8EF-302E-E8CA-07C644CE0E0F}"/>
              </a:ext>
            </a:extLst>
          </p:cNvPr>
          <p:cNvPicPr>
            <a:picLocks noGrp="1" noChangeAspect="1"/>
          </p:cNvPicPr>
          <p:nvPr>
            <p:ph type="pic" sz="quarter" idx="11"/>
          </p:nvPr>
        </p:nvPicPr>
        <p:blipFill>
          <a:blip r:embed="rId3"/>
          <a:srcRect t="11972" b="11972"/>
          <a:stretch/>
        </p:blipFill>
        <p:spPr>
          <a:xfrm>
            <a:off x="6076950" y="0"/>
            <a:ext cx="6115050" cy="6868886"/>
          </a:xfrm>
        </p:spPr>
      </p:pic>
    </p:spTree>
    <p:extLst>
      <p:ext uri="{BB962C8B-B14F-4D97-AF65-F5344CB8AC3E}">
        <p14:creationId xmlns:p14="http://schemas.microsoft.com/office/powerpoint/2010/main" val="1517447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CDA65-CBF3-4DAB-5344-6569812B178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D1AA558-08BA-37BE-7AC2-1A5963104C5D}"/>
              </a:ext>
            </a:extLst>
          </p:cNvPr>
          <p:cNvSpPr>
            <a:spLocks noGrp="1"/>
          </p:cNvSpPr>
          <p:nvPr>
            <p:ph type="title"/>
          </p:nvPr>
        </p:nvSpPr>
        <p:spPr>
          <a:xfrm>
            <a:off x="916385" y="446313"/>
            <a:ext cx="5179615" cy="1448747"/>
          </a:xfrm>
        </p:spPr>
        <p:txBody>
          <a:bodyPr rtlCol="0"/>
          <a:lstStyle>
            <a:defPPr>
              <a:defRPr lang="pt-BR"/>
            </a:defPPr>
          </a:lstStyle>
          <a:p>
            <a:pPr rtl="0"/>
            <a:r>
              <a:rPr lang="pt-BR" dirty="0"/>
              <a:t>Ferramentas utilizadas até agora</a:t>
            </a:r>
          </a:p>
        </p:txBody>
      </p:sp>
      <p:sp>
        <p:nvSpPr>
          <p:cNvPr id="3" name="Espaço Reservado para Conteúdo 2">
            <a:extLst>
              <a:ext uri="{FF2B5EF4-FFF2-40B4-BE49-F238E27FC236}">
                <a16:creationId xmlns:a16="http://schemas.microsoft.com/office/drawing/2014/main" id="{CC74734C-F418-6C0E-9118-AE4CF0970A93}"/>
              </a:ext>
            </a:extLst>
          </p:cNvPr>
          <p:cNvSpPr>
            <a:spLocks noGrp="1"/>
          </p:cNvSpPr>
          <p:nvPr>
            <p:ph sz="quarter" idx="10"/>
          </p:nvPr>
        </p:nvSpPr>
        <p:spPr>
          <a:xfrm>
            <a:off x="914399" y="2022250"/>
            <a:ext cx="5181600" cy="3747180"/>
          </a:xfrm>
        </p:spPr>
        <p:txBody>
          <a:bodyPr rtlCol="0"/>
          <a:lstStyle>
            <a:defPPr>
              <a:defRPr lang="pt-BR"/>
            </a:defPPr>
          </a:lstStyle>
          <a:p>
            <a:pPr rtl="0"/>
            <a:r>
              <a:rPr lang="pt-BR" b="1" dirty="0"/>
              <a:t>Python: </a:t>
            </a:r>
            <a:r>
              <a:rPr lang="pt-BR" dirty="0"/>
              <a:t>Foi utilizado como a base do projeto, para a criação de todas as funcionalidades do software</a:t>
            </a:r>
          </a:p>
          <a:p>
            <a:pPr rtl="0"/>
            <a:r>
              <a:rPr lang="pt-BR" b="1" dirty="0"/>
              <a:t>HTML: </a:t>
            </a:r>
            <a:r>
              <a:rPr lang="pt-BR" dirty="0"/>
              <a:t>Utilizamos para o desenvolvimento de todas as interfaces.</a:t>
            </a:r>
          </a:p>
          <a:p>
            <a:pPr rtl="0"/>
            <a:r>
              <a:rPr lang="pt-BR" b="1" dirty="0"/>
              <a:t>SQL Server: </a:t>
            </a:r>
            <a:r>
              <a:rPr lang="pt-BR" dirty="0"/>
              <a:t>Foi criado um banco de dados para armazenar todas informações que serão fornecidas pelo usuário.</a:t>
            </a:r>
          </a:p>
        </p:txBody>
      </p:sp>
      <p:sp>
        <p:nvSpPr>
          <p:cNvPr id="5" name="Espaço Reservado para o Número do Slide 4">
            <a:extLst>
              <a:ext uri="{FF2B5EF4-FFF2-40B4-BE49-F238E27FC236}">
                <a16:creationId xmlns:a16="http://schemas.microsoft.com/office/drawing/2014/main" id="{8995103B-E005-6C1A-D007-907DD56F6C36}"/>
              </a:ext>
            </a:extLst>
          </p:cNvPr>
          <p:cNvSpPr>
            <a:spLocks noGrp="1"/>
          </p:cNvSpPr>
          <p:nvPr>
            <p:ph type="sldNum" sz="quarter" idx="4"/>
          </p:nvPr>
        </p:nvSpPr>
        <p:spPr>
          <a:xfrm>
            <a:off x="914400" y="6246254"/>
            <a:ext cx="631065" cy="296214"/>
          </a:xfrm>
        </p:spPr>
        <p:txBody>
          <a:bodyPr rtlCol="0"/>
          <a:lstStyle>
            <a:defPPr>
              <a:defRPr lang="pt-BR"/>
            </a:defPPr>
          </a:lstStyle>
          <a:p>
            <a:pPr rtl="0"/>
            <a:fld id="{B5CEABB6-07DC-46E8-9B57-56EC44A396E5}" type="slidenum">
              <a:rPr lang="pt-BR" smtClean="0"/>
              <a:pPr rtl="0"/>
              <a:t>6</a:t>
            </a:fld>
            <a:endParaRPr lang="pt-BR" dirty="0"/>
          </a:p>
        </p:txBody>
      </p:sp>
    </p:spTree>
    <p:extLst>
      <p:ext uri="{BB962C8B-B14F-4D97-AF65-F5344CB8AC3E}">
        <p14:creationId xmlns:p14="http://schemas.microsoft.com/office/powerpoint/2010/main" val="383905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Elemento gráfico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ítulo 6">
            <a:extLst>
              <a:ext uri="{FF2B5EF4-FFF2-40B4-BE49-F238E27FC236}">
                <a16:creationId xmlns:a16="http://schemas.microsoft.com/office/drawing/2014/main" id="{E82E216E-9EE0-9D3F-D692-083F575A3D04}"/>
              </a:ext>
            </a:extLst>
          </p:cNvPr>
          <p:cNvSpPr>
            <a:spLocks noGrp="1"/>
          </p:cNvSpPr>
          <p:nvPr>
            <p:ph type="title"/>
          </p:nvPr>
        </p:nvSpPr>
        <p:spPr>
          <a:xfrm>
            <a:off x="5015750" y="-195984"/>
            <a:ext cx="7355544" cy="3624984"/>
          </a:xfrm>
        </p:spPr>
        <p:txBody>
          <a:bodyPr rtlCol="0"/>
          <a:lstStyle>
            <a:defPPr>
              <a:defRPr lang="pt-BR"/>
            </a:defPPr>
          </a:lstStyle>
          <a:p>
            <a:pPr rtl="0"/>
            <a:r>
              <a:rPr lang="pt-BR" dirty="0"/>
              <a:t>Obrigado pela atenção </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Personalizado">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245_TF22318419_Win32" id="{7D7699CB-82A5-408D-B906-79A03C112F61}" vid="{F4A829DA-EC99-46CA-8115-8FD6C37EE61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Apresentação de vendas minimalista</Template>
  <TotalTime>128</TotalTime>
  <Words>304</Words>
  <Application>Microsoft Office PowerPoint</Application>
  <PresentationFormat>Widescreen</PresentationFormat>
  <Paragraphs>33</Paragraphs>
  <Slides>7</Slides>
  <Notes>7</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7</vt:i4>
      </vt:variant>
    </vt:vector>
  </HeadingPairs>
  <TitlesOfParts>
    <vt:vector size="11" baseType="lpstr">
      <vt:lpstr>Arial</vt:lpstr>
      <vt:lpstr>Calibri</vt:lpstr>
      <vt:lpstr>Tenorite</vt:lpstr>
      <vt:lpstr>Personalizado</vt:lpstr>
      <vt:lpstr>Software de previsão e controle de vendas </vt:lpstr>
      <vt:lpstr>Objetivo</vt:lpstr>
      <vt:lpstr>Visão geral do software</vt:lpstr>
      <vt:lpstr>Interfaces</vt:lpstr>
      <vt:lpstr>Ferramentas utilizadas até agora</vt:lpstr>
      <vt:lpstr>Ferramentas utilizadas até agora</vt:lpstr>
      <vt:lpstr>Obrigado pela atenção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Breno Ryan de Andrade Fernandes</dc:creator>
  <cp:lastModifiedBy>Daniel Marton</cp:lastModifiedBy>
  <cp:revision>4</cp:revision>
  <dcterms:created xsi:type="dcterms:W3CDTF">2024-10-29T00:07:34Z</dcterms:created>
  <dcterms:modified xsi:type="dcterms:W3CDTF">2024-10-31T15:57:58Z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