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13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29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852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242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769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2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4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0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1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862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34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0455-E3B2-4D8B-9EF4-B97571DCF656}" type="datetimeFigureOut">
              <a:rPr lang="nl-BE" smtClean="0"/>
              <a:t>21/11/2014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85D-3AAE-46D2-844E-1E1EBF58C2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786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7493" y="-1720321"/>
            <a:ext cx="6875953" cy="10316598"/>
          </a:xfrm>
          <a:prstGeom prst="rect">
            <a:avLst/>
          </a:prstGeom>
        </p:spPr>
      </p:pic>
      <p:pic>
        <p:nvPicPr>
          <p:cNvPr id="5" name="Achtergro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63" y="1305345"/>
            <a:ext cx="6828060" cy="4267537"/>
          </a:xfrm>
          <a:prstGeom prst="rect">
            <a:avLst/>
          </a:prstGeom>
        </p:spPr>
      </p:pic>
      <p:pic>
        <p:nvPicPr>
          <p:cNvPr id="6" name="Dak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57" y="2773170"/>
            <a:ext cx="1116720" cy="506819"/>
          </a:xfrm>
          <a:prstGeom prst="rect">
            <a:avLst/>
          </a:prstGeom>
        </p:spPr>
      </p:pic>
      <p:pic>
        <p:nvPicPr>
          <p:cNvPr id="7" name="Deur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58" y="3330064"/>
            <a:ext cx="1116719" cy="506819"/>
          </a:xfrm>
          <a:prstGeom prst="rect">
            <a:avLst/>
          </a:prstGeom>
        </p:spPr>
      </p:pic>
      <p:pic>
        <p:nvPicPr>
          <p:cNvPr id="8" name="UnSelectedSlot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22" y="4593039"/>
            <a:ext cx="799990" cy="546660"/>
          </a:xfrm>
          <a:prstGeom prst="rect">
            <a:avLst/>
          </a:prstGeom>
        </p:spPr>
      </p:pic>
      <p:pic>
        <p:nvPicPr>
          <p:cNvPr id="9" name="UnSelectedSlot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12" y="4593039"/>
            <a:ext cx="799990" cy="546660"/>
          </a:xfrm>
          <a:prstGeom prst="rect">
            <a:avLst/>
          </a:prstGeom>
        </p:spPr>
      </p:pic>
      <p:pic>
        <p:nvPicPr>
          <p:cNvPr id="10" name="UnSelectedSlot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00" y="4593039"/>
            <a:ext cx="799990" cy="546660"/>
          </a:xfrm>
          <a:prstGeom prst="rect">
            <a:avLst/>
          </a:prstGeom>
        </p:spPr>
      </p:pic>
      <p:pic>
        <p:nvPicPr>
          <p:cNvPr id="11" name="UnSelectedSlot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988" y="4593039"/>
            <a:ext cx="799990" cy="546660"/>
          </a:xfrm>
          <a:prstGeom prst="rect">
            <a:avLst/>
          </a:prstGeom>
        </p:spPr>
      </p:pic>
      <p:pic>
        <p:nvPicPr>
          <p:cNvPr id="15" name="SelectedSlot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0" y="4593039"/>
            <a:ext cx="799991" cy="546660"/>
          </a:xfrm>
          <a:prstGeom prst="rect">
            <a:avLst/>
          </a:prstGeom>
        </p:spPr>
      </p:pic>
      <p:pic>
        <p:nvPicPr>
          <p:cNvPr id="16" name="SelectedSlot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12" y="4593039"/>
            <a:ext cx="799991" cy="546660"/>
          </a:xfrm>
          <a:prstGeom prst="rect">
            <a:avLst/>
          </a:prstGeom>
        </p:spPr>
      </p:pic>
      <p:pic>
        <p:nvPicPr>
          <p:cNvPr id="23" name="DeurenAll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649534"/>
            <a:ext cx="2882077" cy="427103"/>
          </a:xfrm>
          <a:prstGeom prst="rect">
            <a:avLst/>
          </a:prstGeom>
        </p:spPr>
      </p:pic>
      <p:pic>
        <p:nvPicPr>
          <p:cNvPr id="17" name="DakenAll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84" y="4550044"/>
            <a:ext cx="2921360" cy="549825"/>
          </a:xfrm>
          <a:prstGeom prst="rect">
            <a:avLst/>
          </a:prstGeom>
        </p:spPr>
      </p:pic>
      <p:sp>
        <p:nvSpPr>
          <p:cNvPr id="19" name="DakenTrigger"/>
          <p:cNvSpPr/>
          <p:nvPr/>
        </p:nvSpPr>
        <p:spPr>
          <a:xfrm>
            <a:off x="6732557" y="2773170"/>
            <a:ext cx="1116720" cy="5068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DeurenTrigger"/>
          <p:cNvSpPr/>
          <p:nvPr/>
        </p:nvSpPr>
        <p:spPr>
          <a:xfrm>
            <a:off x="6732557" y="3330064"/>
            <a:ext cx="1116720" cy="5068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Dak2TriggerAppear"/>
          <p:cNvSpPr/>
          <p:nvPr/>
        </p:nvSpPr>
        <p:spPr>
          <a:xfrm>
            <a:off x="3817769" y="4636047"/>
            <a:ext cx="754096" cy="4322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Dak1TriggerAppear"/>
          <p:cNvSpPr/>
          <p:nvPr/>
        </p:nvSpPr>
        <p:spPr>
          <a:xfrm>
            <a:off x="3057288" y="4650247"/>
            <a:ext cx="754096" cy="4322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Deur2Trigger"/>
          <p:cNvSpPr/>
          <p:nvPr/>
        </p:nvSpPr>
        <p:spPr>
          <a:xfrm>
            <a:off x="3835534" y="4655962"/>
            <a:ext cx="754096" cy="4322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Deur1Trigger"/>
          <p:cNvSpPr/>
          <p:nvPr/>
        </p:nvSpPr>
        <p:spPr>
          <a:xfrm>
            <a:off x="3057288" y="4632869"/>
            <a:ext cx="754096" cy="4322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Dak1TriggerDisappear"/>
          <p:cNvSpPr/>
          <p:nvPr/>
        </p:nvSpPr>
        <p:spPr>
          <a:xfrm>
            <a:off x="3039258" y="4632156"/>
            <a:ext cx="786598" cy="496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Dak2TriggerDisappear"/>
          <p:cNvSpPr/>
          <p:nvPr/>
        </p:nvSpPr>
        <p:spPr>
          <a:xfrm>
            <a:off x="3793761" y="4595070"/>
            <a:ext cx="786598" cy="496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Deur1TriggerDisappear"/>
          <p:cNvSpPr/>
          <p:nvPr/>
        </p:nvSpPr>
        <p:spPr>
          <a:xfrm>
            <a:off x="3049541" y="4604114"/>
            <a:ext cx="786598" cy="496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Deur2TriggerDisappear"/>
          <p:cNvSpPr/>
          <p:nvPr/>
        </p:nvSpPr>
        <p:spPr>
          <a:xfrm>
            <a:off x="3793081" y="4623497"/>
            <a:ext cx="786598" cy="496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Disabled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00" y="4491080"/>
            <a:ext cx="1593206" cy="649332"/>
          </a:xfrm>
          <a:prstGeom prst="rect">
            <a:avLst/>
          </a:prstGeom>
        </p:spPr>
      </p:pic>
      <p:pic>
        <p:nvPicPr>
          <p:cNvPr id="29" name="Deur1OnCastl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91" y="3449426"/>
            <a:ext cx="626136" cy="816088"/>
          </a:xfrm>
          <a:prstGeom prst="rect">
            <a:avLst/>
          </a:prstGeom>
        </p:spPr>
      </p:pic>
      <p:pic>
        <p:nvPicPr>
          <p:cNvPr id="30" name="Deur2OnCastl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39" y="3505244"/>
            <a:ext cx="722381" cy="663277"/>
          </a:xfrm>
          <a:prstGeom prst="rect">
            <a:avLst/>
          </a:prstGeom>
        </p:spPr>
      </p:pic>
      <p:pic>
        <p:nvPicPr>
          <p:cNvPr id="34" name="Dark2OnCastle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8847">
            <a:off x="4600369" y="2292116"/>
            <a:ext cx="630317" cy="894296"/>
          </a:xfrm>
          <a:prstGeom prst="rect">
            <a:avLst/>
          </a:prstGeom>
        </p:spPr>
      </p:pic>
      <p:pic>
        <p:nvPicPr>
          <p:cNvPr id="35" name="Dark2OnCastle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9299">
            <a:off x="3954468" y="2308969"/>
            <a:ext cx="630317" cy="894296"/>
          </a:xfrm>
          <a:prstGeom prst="rect">
            <a:avLst/>
          </a:prstGeom>
        </p:spPr>
      </p:pic>
      <p:pic>
        <p:nvPicPr>
          <p:cNvPr id="27" name="Dark2OnCastle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1" y="2257425"/>
            <a:ext cx="630317" cy="894296"/>
          </a:xfrm>
          <a:prstGeom prst="rect">
            <a:avLst/>
          </a:prstGeom>
        </p:spPr>
      </p:pic>
      <p:pic>
        <p:nvPicPr>
          <p:cNvPr id="26" name="Dak1OnCastl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65">
            <a:off x="4146978" y="2465927"/>
            <a:ext cx="906781" cy="6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2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39" grpId="4" animBg="1"/>
      <p:bldP spid="41" grpId="0" animBg="1"/>
      <p:bldP spid="41" grpId="1" animBg="1"/>
      <p:bldP spid="41" grpId="2" animBg="1"/>
      <p:bldP spid="41" grpId="3" animBg="1"/>
      <p:bldP spid="41" grpId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Berghmans</dc:creator>
  <cp:lastModifiedBy>Brent Berghmans</cp:lastModifiedBy>
  <cp:revision>10</cp:revision>
  <dcterms:created xsi:type="dcterms:W3CDTF">2014-11-21T13:29:56Z</dcterms:created>
  <dcterms:modified xsi:type="dcterms:W3CDTF">2014-11-21T15:27:12Z</dcterms:modified>
</cp:coreProperties>
</file>