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96" r:id="rId3"/>
    <p:sldId id="297" r:id="rId4"/>
    <p:sldId id="298" r:id="rId5"/>
    <p:sldId id="300" r:id="rId6"/>
    <p:sldId id="299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84AD-9EEE-4E85-AED0-25A145F20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63EA4-EFA1-4040-BDBC-5148DAA1E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8F62-0DCB-489F-9F18-890BFE88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DDDEF-3F8C-4387-AEA2-873087B6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A0523-BB3D-4F26-A040-F7E287EC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79C5-3161-431E-9370-2E66FEF1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068E-2E2B-4E1A-9FFF-7892819E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772C-103F-40A5-8C62-D72BA84B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CE25A-A4A3-409C-B599-8429E49E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D072-7983-48F8-8C27-93AC98ED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6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530BE-F8C9-4AE3-A899-76732C98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A1257-CD3C-4BC0-99ED-41C73FE06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EF8A-164D-4279-A57A-EC72CDEC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F92D-789F-48C0-BF6A-F2738D80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1CCD-EA7F-4804-A790-CD5BB774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Title (Opt 01) ILT">
  <p:cSld name="Content + Title (Opt 01) IL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21433" y="217467"/>
            <a:ext cx="10651200" cy="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200"/>
              <a:buFont typeface="Roboto"/>
              <a:buNone/>
              <a:defRPr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368667" y="0"/>
            <a:ext cx="731600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1" name="Shape 21"/>
          <p:cNvGrpSpPr/>
          <p:nvPr/>
        </p:nvGrpSpPr>
        <p:grpSpPr>
          <a:xfrm>
            <a:off x="45" y="6234765"/>
            <a:ext cx="8781199" cy="628816"/>
            <a:chOff x="-33" y="4667149"/>
            <a:chExt cx="5098234" cy="476472"/>
          </a:xfrm>
        </p:grpSpPr>
        <p:sp>
          <p:nvSpPr>
            <p:cNvPr id="22" name="Shape 22"/>
            <p:cNvSpPr/>
            <p:nvPr/>
          </p:nvSpPr>
          <p:spPr>
            <a:xfrm>
              <a:off x="778201" y="4755121"/>
              <a:ext cx="43200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80299" y="12000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-33" y="4667149"/>
              <a:ext cx="4320000" cy="4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21433" y="1521867"/>
            <a:ext cx="9419600" cy="3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0" i="0" u="none" strike="noStrike" cap="none"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40256" algn="l" rtl="0">
              <a:lnSpc>
                <a:spcPct val="125000"/>
              </a:lnSpc>
              <a:spcBef>
                <a:spcPts val="1333"/>
              </a:spcBef>
              <a:spcAft>
                <a:spcPts val="0"/>
              </a:spcAft>
              <a:buSzPts val="1600"/>
              <a:buFont typeface="Arial"/>
              <a:buChar char="•"/>
              <a:defRPr b="0" i="0" u="none" strike="noStrike" cap="none"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440256" algn="l" rtl="0">
              <a:lnSpc>
                <a:spcPct val="125000"/>
              </a:lnSpc>
              <a:spcBef>
                <a:spcPts val="1333"/>
              </a:spcBef>
              <a:spcAft>
                <a:spcPts val="0"/>
              </a:spcAft>
              <a:buSzPts val="1600"/>
              <a:buFont typeface="Arial"/>
              <a:buChar char="•"/>
              <a:defRPr b="0" i="0" u="none" strike="noStrike" cap="none"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440256" algn="l" rtl="0">
              <a:lnSpc>
                <a:spcPct val="125000"/>
              </a:lnSpc>
              <a:spcBef>
                <a:spcPts val="1333"/>
              </a:spcBef>
              <a:spcAft>
                <a:spcPts val="0"/>
              </a:spcAft>
              <a:buSzPts val="1600"/>
              <a:buFont typeface="Arial"/>
              <a:buChar char="•"/>
              <a:defRPr b="0" i="0" u="none" strike="noStrike" cap="none"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440256" algn="l" rtl="0">
              <a:lnSpc>
                <a:spcPct val="125000"/>
              </a:lnSpc>
              <a:spcBef>
                <a:spcPts val="1333"/>
              </a:spcBef>
              <a:spcAft>
                <a:spcPts val="0"/>
              </a:spcAft>
              <a:buSzPts val="1600"/>
              <a:buFont typeface="Arial"/>
              <a:buChar char="•"/>
              <a:defRPr b="0" i="0" u="none" strike="noStrike" cap="none"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40256" algn="l" rtl="0">
              <a:lnSpc>
                <a:spcPct val="125000"/>
              </a:lnSpc>
              <a:spcBef>
                <a:spcPts val="1333"/>
              </a:spcBef>
              <a:spcAft>
                <a:spcPts val="0"/>
              </a:spcAft>
              <a:buSzPts val="1600"/>
              <a:buFont typeface="Roboto"/>
              <a:buChar char="•"/>
              <a:defRPr b="0" i="0" u="none" strike="noStrike" cap="none"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440256" algn="l" rtl="0">
              <a:lnSpc>
                <a:spcPct val="125000"/>
              </a:lnSpc>
              <a:spcBef>
                <a:spcPts val="1333"/>
              </a:spcBef>
              <a:spcAft>
                <a:spcPts val="0"/>
              </a:spcAft>
              <a:buSzPts val="1600"/>
              <a:buFont typeface="Roboto"/>
              <a:buChar char="•"/>
              <a:defRPr b="0" i="0" u="none" strike="noStrike" cap="none"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440256" algn="l" rtl="0">
              <a:lnSpc>
                <a:spcPct val="125000"/>
              </a:lnSpc>
              <a:spcBef>
                <a:spcPts val="1333"/>
              </a:spcBef>
              <a:spcAft>
                <a:spcPts val="0"/>
              </a:spcAft>
              <a:buSzPts val="1600"/>
              <a:buFont typeface="Roboto"/>
              <a:buChar char="•"/>
              <a:defRPr b="0" i="0" u="none" strike="noStrike" cap="none"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440256" algn="l" rtl="0">
              <a:lnSpc>
                <a:spcPct val="125000"/>
              </a:lnSpc>
              <a:spcBef>
                <a:spcPts val="1333"/>
              </a:spcBef>
              <a:spcAft>
                <a:spcPts val="1333"/>
              </a:spcAft>
              <a:buSzPts val="1600"/>
              <a:buFont typeface="Roboto"/>
              <a:buChar char="•"/>
              <a:defRPr b="0" i="0" u="none" strike="noStrike" cap="none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41433" y="6513400"/>
            <a:ext cx="493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974D0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© 2017 Google Inc. All rights reserved. Google and the Google</a:t>
            </a:r>
            <a:r>
              <a:rPr lang="en" sz="6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600" b="0" i="0" u="none" strike="noStrike" cap="none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logo are trademarks of Google Inc. All other </a:t>
            </a:r>
            <a:br>
              <a:rPr lang="en" sz="600" b="0" i="0" u="none" strike="noStrike" cap="none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600" b="0" i="0" u="none" strike="noStrike" cap="none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company and product names may be trademarks of the respective companies with which they are associated.</a:t>
            </a:r>
            <a:endParaRPr sz="600" b="0" i="0" u="none" strike="noStrike" cap="none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2977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2DE7-B786-41BE-868D-48EEC931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807F-6692-4C1D-9793-65575B61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16BE-D87C-45AA-9BE7-8F72F51F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B5C5-3697-4B77-AAEF-873AB926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7213-ECAC-4F60-9AA1-29FC990D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3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9249-5952-4E64-853E-A1BAFED2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7D09-C242-4EEA-B149-0BEFC6A4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7C8D-D212-4A21-9110-1D196776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5D63-8217-4016-8FF6-81E5E6B8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1F7DA-4908-40EC-8650-EB3AC6BB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5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224E-B3E5-454E-9E21-60225C27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2FB2-926D-435F-8ABA-E89F567E9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FB5EF-521D-4D78-9CA9-DCDE54D1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65DFB-DFF6-4DE0-AAD9-35E60C27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4A915-7D77-4FF1-9D4F-03F0DC3A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794DD-E1EF-4935-A7E2-7B1DD237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4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3308-F2F4-4E71-9388-ACB26161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6B81C-7A3A-478E-889B-68BAD6283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628F6-373A-49F2-986D-4406706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37879-80D0-4E33-A14D-137853CAA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10965-C71F-4362-BCBC-85DC87936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D89DD-EDCD-4426-9BF6-9A1D0AC7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DA478-D4FD-4566-93F6-9F1C3D9A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9A3C5-B0E9-45A0-A524-7FA1ADD9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7346-8E9F-45B2-9280-2F090640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5E632-1C27-48B4-8E47-4851AA15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65004-1551-443F-AFE4-0B5B3F3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0167F-9B7A-490D-8DFE-D7400DA2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FC5F0-4CCE-4729-9693-601ABA9A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19C9D-BF54-46B7-92FD-BE6B62C7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50745-E34B-4313-97CD-2040DD09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68CF-946A-4396-8131-47778AA1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DA2E-55DA-4A76-9006-6CA849CA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B14A-8574-4D5A-86F0-1CD47EBBB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C047F-6AEA-4403-90C5-FB460CCB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CDDAB-E88F-43A6-B0B4-1DD19BE4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5BED-E4ED-4315-87E9-021C6567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C7F5-7015-45D8-93EB-08C01E30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87E98-EAE7-428B-BC6F-23E40B37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E9A4E-F2B0-441C-B5BC-43E82F20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936AA-E705-4941-956F-FCBD7512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A66F1-9FFA-4CFF-8092-5381B74A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B052-5900-42CC-A136-220D46C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15F80-8FE1-4473-B283-9860BA29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958A-4380-4C7F-BE77-08E0862A7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84B2-B2AB-4CAA-9416-02C785696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02A8-BC77-490A-8144-1147FCE4D2C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FC89D-1A67-4CDF-AA78-263D25F8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9FED-7698-42DE-948B-E1B184A89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66E-EFE2-4563-9F31-F3463FD4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dls.qwiklab.com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4DF1-862C-4982-8C84-2BA15378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QwikLab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17B2-433C-4DDE-8AA7-E1907207B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D1BD-4A0A-4A3E-BF19-72CFD35C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hlinkClick r:id="rId2"/>
              </a:rPr>
              <a:t>https://ddls.qwiklab.com</a:t>
            </a:r>
            <a:r>
              <a:rPr lang="en-US" sz="2400" dirty="0"/>
              <a:t> - once on the labs section Click the green “Activate lab” button.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09E27-2255-482E-A709-D60BD1E59B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DCDE3-87F0-40F6-9E4D-6A30E3B1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70" y="1179467"/>
            <a:ext cx="9528121" cy="510848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DB8092-5431-4076-A216-33473B4E0CCF}"/>
              </a:ext>
            </a:extLst>
          </p:cNvPr>
          <p:cNvSpPr/>
          <p:nvPr/>
        </p:nvSpPr>
        <p:spPr>
          <a:xfrm>
            <a:off x="6539347" y="4014740"/>
            <a:ext cx="1527079" cy="849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22E2DF-90DA-4D2D-90EC-3D23FA2EA6F5}"/>
              </a:ext>
            </a:extLst>
          </p:cNvPr>
          <p:cNvCxnSpPr/>
          <p:nvPr/>
        </p:nvCxnSpPr>
        <p:spPr>
          <a:xfrm flipH="1">
            <a:off x="8201891" y="2955636"/>
            <a:ext cx="2438400" cy="1145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56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430-C9D1-46A1-BFA6-081EA39B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Click the Blue “Open Lab” Button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8EA45-1426-4627-95B3-0569FA1210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23B08-7E00-4F85-A13C-8EBF14CB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69" y="1149625"/>
            <a:ext cx="9571664" cy="51909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142DF27-9BBF-4926-939D-230D67FCFF8B}"/>
              </a:ext>
            </a:extLst>
          </p:cNvPr>
          <p:cNvSpPr/>
          <p:nvPr/>
        </p:nvSpPr>
        <p:spPr>
          <a:xfrm>
            <a:off x="5920925" y="3987528"/>
            <a:ext cx="1527079" cy="849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DEC05F-2522-4914-8E8A-77FA3015B93E}"/>
              </a:ext>
            </a:extLst>
          </p:cNvPr>
          <p:cNvCxnSpPr/>
          <p:nvPr/>
        </p:nvCxnSpPr>
        <p:spPr>
          <a:xfrm flipH="1">
            <a:off x="7216679" y="2759806"/>
            <a:ext cx="2438400" cy="1145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0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3890-BADD-404E-A3ED-0F928036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the Green “Start Lab” button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3C2C1-110C-4B2A-AFDB-3865BA1A1A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11170-416E-401A-8E13-D7BA7CC8D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00C1C-71B7-4D4E-8E92-EA9D2D14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29" y="1179467"/>
            <a:ext cx="10258521" cy="494030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5ED6A90-9DFC-4DFF-937B-477CDF65C93E}"/>
              </a:ext>
            </a:extLst>
          </p:cNvPr>
          <p:cNvSpPr/>
          <p:nvPr/>
        </p:nvSpPr>
        <p:spPr>
          <a:xfrm>
            <a:off x="9078763" y="1452134"/>
            <a:ext cx="1527079" cy="849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505E2-18CD-40B2-B00C-F0481CA65B82}"/>
              </a:ext>
            </a:extLst>
          </p:cNvPr>
          <p:cNvCxnSpPr>
            <a:cxnSpLocks/>
          </p:cNvCxnSpPr>
          <p:nvPr/>
        </p:nvCxnSpPr>
        <p:spPr>
          <a:xfrm flipV="1">
            <a:off x="7118159" y="2141467"/>
            <a:ext cx="1847272" cy="97168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942D-D20F-4F3D-BDE5-BD338DAE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“Open Google Console”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2345CB-E1B0-4CC4-BE04-5F71B98634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8BE1A-2262-4D66-AECE-1AC1E6C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17" y="1044108"/>
            <a:ext cx="9941033" cy="511523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D052997-EBB4-4F1A-A578-702F299574D3}"/>
              </a:ext>
            </a:extLst>
          </p:cNvPr>
          <p:cNvSpPr/>
          <p:nvPr/>
        </p:nvSpPr>
        <p:spPr>
          <a:xfrm>
            <a:off x="1147804" y="1809273"/>
            <a:ext cx="2842304" cy="9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7D45C7-AC30-4F43-A370-3831E9998621}"/>
              </a:ext>
            </a:extLst>
          </p:cNvPr>
          <p:cNvCxnSpPr/>
          <p:nvPr/>
        </p:nvCxnSpPr>
        <p:spPr>
          <a:xfrm flipH="1">
            <a:off x="4100945" y="698467"/>
            <a:ext cx="2438400" cy="1145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4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2F2D-7F5C-4E33-9754-644CB77C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Sign-in with the automatically created credentials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1C404-7C96-45A0-A358-E3539D2D15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9D8BD-F821-47E1-BDE6-7CE0E01B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95" y="961518"/>
            <a:ext cx="5273747" cy="53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5312-327B-43DB-A722-85B96381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Accept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6E3AE-8A00-43F6-8A66-343F7D35FD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A769E-2872-4867-AFA8-D31CDAF4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27" y="996019"/>
            <a:ext cx="6859747" cy="532011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B8A94CC-0CA7-4235-B136-7B4A9DF4BE1B}"/>
              </a:ext>
            </a:extLst>
          </p:cNvPr>
          <p:cNvSpPr/>
          <p:nvPr/>
        </p:nvSpPr>
        <p:spPr>
          <a:xfrm>
            <a:off x="3645285" y="5172365"/>
            <a:ext cx="4950691" cy="14681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830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570B-11BA-4DB4-8E17-C4CE96F5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 “Done” - as it’s a temporary sign-in no need for any recovery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7E9A-1732-4866-A5C1-C7F89B2BA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2B8FB-B5E4-45A4-9D71-3722D4AE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622" y="1022159"/>
            <a:ext cx="4430367" cy="54875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D6A3FA-0408-4E45-9119-88F5B4237A0C}"/>
              </a:ext>
            </a:extLst>
          </p:cNvPr>
          <p:cNvSpPr/>
          <p:nvPr/>
        </p:nvSpPr>
        <p:spPr>
          <a:xfrm>
            <a:off x="7576610" y="5615709"/>
            <a:ext cx="2423293" cy="6184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400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E402-ED61-4DB6-A038-ECC666A7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 “No” for Email updates and “Yes” to Agree, then click “Accept”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4D5BF-B233-4DA1-B117-73E0842CD1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B9713-287E-440F-A901-2CA8AE46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25" y="1506438"/>
            <a:ext cx="9654111" cy="48596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DADF45-98E2-411F-A2EC-3032343A3EC9}"/>
              </a:ext>
            </a:extLst>
          </p:cNvPr>
          <p:cNvSpPr/>
          <p:nvPr/>
        </p:nvSpPr>
        <p:spPr>
          <a:xfrm>
            <a:off x="8256040" y="5504872"/>
            <a:ext cx="2004577" cy="6184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83641-35A8-44D9-BD0F-C6CA5CE7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2684" y="4572996"/>
            <a:ext cx="2004577" cy="6184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6FD6DF-2904-4F5B-9205-90AD1E806230}"/>
              </a:ext>
            </a:extLst>
          </p:cNvPr>
          <p:cNvSpPr/>
          <p:nvPr/>
        </p:nvSpPr>
        <p:spPr>
          <a:xfrm>
            <a:off x="3982685" y="3853108"/>
            <a:ext cx="2004577" cy="6184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51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Using QwikLab</vt:lpstr>
      <vt:lpstr>https://ddls.qwiklab.com - once on the labs section Click the green “Activate lab” button. </vt:lpstr>
      <vt:lpstr>Now Click the Blue “Open Lab” Button</vt:lpstr>
      <vt:lpstr>Click the Green “Start Lab” button </vt:lpstr>
      <vt:lpstr>Click “Open Google Console”</vt:lpstr>
      <vt:lpstr>Sign-in with the automatically created credentials </vt:lpstr>
      <vt:lpstr>Click Accept</vt:lpstr>
      <vt:lpstr>Click “Done” - as it’s a temporary sign-in no need for any recovery information</vt:lpstr>
      <vt:lpstr>Click “No” for Email updates and “Yes” to Agree, then click “Accept”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QwikLab</dc:title>
  <dc:creator>Adrian Smith</dc:creator>
  <cp:lastModifiedBy>Adrian Smith</cp:lastModifiedBy>
  <cp:revision>1</cp:revision>
  <dcterms:created xsi:type="dcterms:W3CDTF">2018-07-23T06:51:43Z</dcterms:created>
  <dcterms:modified xsi:type="dcterms:W3CDTF">2018-07-23T06:52:45Z</dcterms:modified>
</cp:coreProperties>
</file>