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0" r:id="rId6"/>
    <p:sldId id="301" r:id="rId7"/>
    <p:sldId id="304" r:id="rId8"/>
    <p:sldId id="305" r:id="rId9"/>
    <p:sldId id="302" r:id="rId10"/>
    <p:sldId id="306" r:id="rId11"/>
    <p:sldId id="308" r:id="rId12"/>
    <p:sldId id="303" r:id="rId13"/>
    <p:sldId id="309" r:id="rId14"/>
    <p:sldId id="313" r:id="rId15"/>
    <p:sldId id="310" r:id="rId16"/>
    <p:sldId id="259" r:id="rId17"/>
    <p:sldId id="286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040"/>
    <a:srgbClr val="6D6E71"/>
    <a:srgbClr val="005025"/>
    <a:srgbClr val="E9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E45BC-F430-47BF-9DA5-9ADAEDA180B0}" v="3076" dt="2019-02-07T06:06:51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975" autoAdjust="0"/>
  </p:normalViewPr>
  <p:slideViewPr>
    <p:cSldViewPr snapToGrid="0" snapToObjects="1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6" d="100"/>
          <a:sy n="146" d="100"/>
        </p:scale>
        <p:origin x="34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0BE361-911C-604D-9014-034DA1EF85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98F08-1A63-E341-9886-C039E5EE67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5CED-6C73-BA41-8715-89CC10205546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701BD-B48B-034B-94FC-E2CF05B777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D4CED-B5A0-854F-9854-8DE9ADC059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49F5-12C2-454C-A192-FB99EF9E3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randon Grotesque" panose="020B0503020203060202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randon Grotesque" panose="020B0503020203060202" pitchFamily="34" charset="77"/>
              </a:defRPr>
            </a:lvl1pPr>
          </a:lstStyle>
          <a:p>
            <a:fld id="{C0EAE1A2-33A0-A94A-A8E6-724BC34BB6AE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randon Grotesque" panose="020B0503020203060202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randon Grotesque" panose="020B0503020203060202" pitchFamily="34" charset="77"/>
              </a:defRPr>
            </a:lvl1pPr>
          </a:lstStyle>
          <a:p>
            <a:fld id="{C4A96B57-24FE-AA49-97C1-9C1498C480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0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Brandon Grotesque" panose="020B0503020203060202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Brandon Grotesque" panose="020B0503020203060202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Brandon Grotesque" panose="020B0503020203060202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Brandon Grotesque" panose="020B0503020203060202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Brandon Grotesque" panose="020B0503020203060202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Setup: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installed browsers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Login to Azure, GCP, and AWS.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to remote desktop in Azure if needed.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Login to email if needed.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an image for a blob store demo.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some example JSON: https://www.mockaroo.com/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Suggested Demonstrations: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GCP IaaS: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Instance-1 install </a:t>
            </a:r>
            <a:r>
              <a:rPr lang="en-US" dirty="0" err="1"/>
              <a:t>nginx</a:t>
            </a:r>
            <a:endParaRPr lang="en-US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Instance-2 start-up script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Azure RDP and SQL access from VS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GCP Function =&gt; NoSQL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AWS SQS and SES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AWS S3 Blob Store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96B57-24FE-AA49-97C1-9C1498C480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7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96B57-24FE-AA49-97C1-9C1498C480D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8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69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D7F61F-308D-5E4E-AD0F-4E1B1FD16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9331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8690C2-E049-674F-BB5B-8A2968957366}"/>
              </a:ext>
            </a:extLst>
          </p:cNvPr>
          <p:cNvSpPr/>
          <p:nvPr userDrawn="1"/>
        </p:nvSpPr>
        <p:spPr>
          <a:xfrm>
            <a:off x="8464041" y="4937761"/>
            <a:ext cx="3190239" cy="192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690E62D-F31A-524E-A046-57CBC9B69204}"/>
              </a:ext>
            </a:extLst>
          </p:cNvPr>
          <p:cNvSpPr/>
          <p:nvPr userDrawn="1"/>
        </p:nvSpPr>
        <p:spPr>
          <a:xfrm rot="5400000">
            <a:off x="12009776" y="4449358"/>
            <a:ext cx="6236845" cy="5376591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E0C462-B8E1-3849-869D-66F895DA3B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95662" y="5542320"/>
            <a:ext cx="2120900" cy="812531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D8BDC0E-80A0-A34D-9E2F-1C8D1A644A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5" y="3025834"/>
            <a:ext cx="11179976" cy="80633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6A326D-9871-2444-8048-58E69F726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05" y="3867317"/>
            <a:ext cx="11179975" cy="25579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D97A0-F5E0-E547-AD2D-1EE72199D63C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845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Caption">
    <p:bg>
      <p:bgPr>
        <a:solidFill>
          <a:srgbClr val="369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CEB6D36-8325-E049-83BC-8D6620011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711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FFCABF30-F42C-FC4E-8E18-D91264575624}"/>
              </a:ext>
            </a:extLst>
          </p:cNvPr>
          <p:cNvSpPr/>
          <p:nvPr userDrawn="1"/>
        </p:nvSpPr>
        <p:spPr>
          <a:xfrm rot="5400000">
            <a:off x="7923025" y="1774450"/>
            <a:ext cx="7462512" cy="6433200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5D04384-4362-5F43-BDAF-B0D496508207}"/>
              </a:ext>
            </a:extLst>
          </p:cNvPr>
          <p:cNvSpPr/>
          <p:nvPr userDrawn="1"/>
        </p:nvSpPr>
        <p:spPr>
          <a:xfrm rot="5400000">
            <a:off x="-1963304" y="-4969235"/>
            <a:ext cx="13108629" cy="11300543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485192"/>
            <a:ext cx="11216952" cy="31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A69E2E-17CA-CD43-BBD5-AB59F9F84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977" y="3940518"/>
            <a:ext cx="2092103" cy="2113598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05CF6B-E21F-A147-A2B0-9B91C090100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9146" y="3940518"/>
            <a:ext cx="2092103" cy="2113598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DC151-7F90-CF46-BBE2-0DAD6AF5B80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84315" y="3940518"/>
            <a:ext cx="2092103" cy="2113598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2469C-7FD6-3147-BF84-787DEA34EC8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9379485" y="3940518"/>
            <a:ext cx="2092103" cy="2113598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lnSpc>
                <a:spcPct val="120000"/>
              </a:lnSpc>
              <a:buNone/>
              <a:defRPr sz="12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3E57E62-3936-8043-A09B-AE08AD1D5A2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3976" y="3362151"/>
            <a:ext cx="2092102" cy="552265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00" b="1" i="0" spc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192C94-1F1C-3548-B13E-4B3A7643828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1084" y="3362151"/>
            <a:ext cx="2092102" cy="552265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00" b="1" i="0" spc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B6D31FB-A319-1945-83CF-04D64007423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79141" y="3362151"/>
            <a:ext cx="2092102" cy="552265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00" b="1" i="0" spc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ECC20C9-1B87-1744-A450-9CE2B07FB1D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376249" y="3362151"/>
            <a:ext cx="2092102" cy="552265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00" b="1" i="0" spc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AAEAB342-9803-064C-BDF1-9B3CB7AEB001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1326911" y="-1102586"/>
            <a:ext cx="826232" cy="8265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8EF53542-4A52-A048-9557-A9AB24A86EFB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4222081" y="-1102586"/>
            <a:ext cx="826232" cy="8265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F54416E-8EC1-0546-A1AD-8E4C3EBCC49D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7112076" y="-1102586"/>
            <a:ext cx="826232" cy="8265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CA9F378-F8B4-D942-A2E4-F11CA5E00F36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10007246" y="-1102586"/>
            <a:ext cx="826232" cy="8265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7D06A-9CE5-9243-9E20-AF529129A1D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FF3EE8-82F9-054C-A007-734A66D3E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485192"/>
            <a:ext cx="11216952" cy="31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E5DFA7-70BB-AC41-BD40-26295E30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438" y="1276708"/>
            <a:ext cx="9784819" cy="490025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1pPr>
            <a:lvl2pPr marL="4572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2pPr>
            <a:lvl3pPr marL="9144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3pPr>
            <a:lvl4pPr marL="13716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4pPr>
            <a:lvl5pPr marL="18288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D34A8-1DB0-4446-AF45-82B24242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DD603D-5B23-2F4E-BF95-F14371D0AD56}"/>
              </a:ext>
            </a:extLst>
          </p:cNvPr>
          <p:cNvCxnSpPr>
            <a:cxnSpLocks/>
          </p:cNvCxnSpPr>
          <p:nvPr userDrawn="1"/>
        </p:nvCxnSpPr>
        <p:spPr>
          <a:xfrm>
            <a:off x="1119255" y="1643384"/>
            <a:ext cx="1" cy="5154231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7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461BD8E-F756-1E40-A946-ADA365D8B9E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4306" y="3428671"/>
            <a:ext cx="5597768" cy="289084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4C320-4328-0948-B92A-2A3686E559CD}"/>
              </a:ext>
            </a:extLst>
          </p:cNvPr>
          <p:cNvSpPr/>
          <p:nvPr userDrawn="1"/>
        </p:nvSpPr>
        <p:spPr>
          <a:xfrm>
            <a:off x="10706100" y="6006782"/>
            <a:ext cx="1485900" cy="79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50623-1129-3549-895A-66258B1D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72074" y="454637"/>
            <a:ext cx="5645620" cy="586488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A15B6F2-0A61-9E44-8D48-28C665464B95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74306" y="454637"/>
            <a:ext cx="2798884" cy="2974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784C250A-92C9-D343-B431-66B8F63E208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73190" y="454637"/>
            <a:ext cx="2798884" cy="2974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5619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485192"/>
            <a:ext cx="11216952" cy="31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E5DFA7-70BB-AC41-BD40-26295E30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983551"/>
            <a:ext cx="11216952" cy="3651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7CACE-24AE-1148-9830-F68FD54B79C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4306" y="5525277"/>
            <a:ext cx="11216952" cy="651405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1E23F-E145-794C-BC38-8B6AE9B3E6B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3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485192"/>
            <a:ext cx="11216952" cy="31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E5DFA7-70BB-AC41-BD40-26295E30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983551"/>
            <a:ext cx="11216952" cy="516324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1E23F-E145-794C-BC38-8B6AE9B3E6B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reaker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E46EE-F8A9-8740-B0C3-EAB0B6607E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1002" y="2421826"/>
            <a:ext cx="4240256" cy="20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A3520-73EB-DC40-9A97-2A006A0EE809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E8F8A-A265-4546-9945-32F6F60D5E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1358" y="6383933"/>
            <a:ext cx="726333" cy="2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reaker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81DA3-21D1-E046-A11E-0C8F855CB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2421826"/>
            <a:ext cx="11216952" cy="20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5AAB8-9922-1D45-9590-B5AE8C508E6C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71F26-B167-2B48-B262-40A135FC95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1358" y="6383933"/>
            <a:ext cx="726333" cy="2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reaker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548BA-4AE6-1742-A12D-C7A3EEC20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2421826"/>
            <a:ext cx="4260656" cy="20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295D7-76F8-7249-B905-59E667A6E670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D7ACD-77B8-D04E-984B-EC511212F9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1358" y="6383933"/>
            <a:ext cx="726333" cy="2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ocation - 2">
    <p:bg>
      <p:bgPr>
        <a:solidFill>
          <a:srgbClr val="369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CF4E1-0280-2344-A7DD-A5E9BC8F63C0}"/>
              </a:ext>
            </a:extLst>
          </p:cNvPr>
          <p:cNvSpPr/>
          <p:nvPr userDrawn="1"/>
        </p:nvSpPr>
        <p:spPr>
          <a:xfrm>
            <a:off x="0" y="4638202"/>
            <a:ext cx="12192000" cy="216264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1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890A8D3-8F7F-8F43-9C9E-2A880B8665B0}"/>
              </a:ext>
            </a:extLst>
          </p:cNvPr>
          <p:cNvSpPr/>
          <p:nvPr userDrawn="1"/>
        </p:nvSpPr>
        <p:spPr>
          <a:xfrm rot="5400000">
            <a:off x="-4627481" y="-200021"/>
            <a:ext cx="10919514" cy="9413374"/>
          </a:xfrm>
          <a:prstGeom prst="hexagon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BBCC79-2341-B94E-B4F1-626E4690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7" y="1768415"/>
            <a:ext cx="4595534" cy="4511613"/>
          </a:xfrm>
          <a:noFill/>
        </p:spPr>
        <p:txBody>
          <a:bodyPr lIns="0" tIns="0" rIns="0" bIns="360000" anchor="ctr"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1pPr>
            <a:lvl2pPr marL="4572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2pPr>
            <a:lvl3pPr marL="9144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3pPr>
            <a:lvl4pPr marL="13716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4pPr>
            <a:lvl5pPr marL="1828800" indent="0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E936E-08EF-2F4F-923C-5E136CA82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1358" y="6383933"/>
            <a:ext cx="726333" cy="2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8CED323D-BAA8-0748-A3EB-352663DCB011}"/>
              </a:ext>
            </a:extLst>
          </p:cNvPr>
          <p:cNvSpPr/>
          <p:nvPr userDrawn="1"/>
        </p:nvSpPr>
        <p:spPr>
          <a:xfrm rot="5400000">
            <a:off x="7923025" y="1774450"/>
            <a:ext cx="7462512" cy="6433200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1615EE0-A408-B149-AA33-69F414B0BCBB}"/>
              </a:ext>
            </a:extLst>
          </p:cNvPr>
          <p:cNvSpPr/>
          <p:nvPr userDrawn="1"/>
        </p:nvSpPr>
        <p:spPr>
          <a:xfrm rot="5400000">
            <a:off x="-1963304" y="-4969235"/>
            <a:ext cx="13108629" cy="11300543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485192"/>
            <a:ext cx="11216952" cy="31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E5DFA7-70BB-AC41-BD40-26295E30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113904"/>
            <a:ext cx="11216952" cy="506305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D34A8-1DB0-4446-AF45-82B24242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49472-493B-594A-B381-240E2141FEEF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rgbClr val="369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3143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9367321F-3C9E-724E-AC22-69F5BACF89BE}"/>
              </a:ext>
            </a:extLst>
          </p:cNvPr>
          <p:cNvSpPr/>
          <p:nvPr userDrawn="1"/>
        </p:nvSpPr>
        <p:spPr>
          <a:xfrm rot="5400000">
            <a:off x="7923025" y="1774450"/>
            <a:ext cx="7462512" cy="6433200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5C8CB41-1931-3B4B-AF66-1EDBB4276902}"/>
              </a:ext>
            </a:extLst>
          </p:cNvPr>
          <p:cNvSpPr/>
          <p:nvPr userDrawn="1"/>
        </p:nvSpPr>
        <p:spPr>
          <a:xfrm rot="5400000">
            <a:off x="-1963304" y="-5005735"/>
            <a:ext cx="13108629" cy="11300543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2FE184-1312-D842-BDDF-2155C2C7B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06" y="485192"/>
            <a:ext cx="11216952" cy="31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E5DFA7-70BB-AC41-BD40-26295E30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113904"/>
            <a:ext cx="5399100" cy="506306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0293605-7921-2147-BC03-18DAE759DA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2158" y="1113904"/>
            <a:ext cx="5399100" cy="506306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>
                <a:solidFill>
                  <a:srgbClr val="6D6E7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3E74-5DF3-3C4C-B350-A3B055C03C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A386E-769A-7C4C-AD0E-6F1448384BDB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rgbClr val="369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36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B3D7C56B-B4EE-3845-BDF6-4CE1DE17C245}"/>
              </a:ext>
            </a:extLst>
          </p:cNvPr>
          <p:cNvSpPr/>
          <p:nvPr userDrawn="1"/>
        </p:nvSpPr>
        <p:spPr>
          <a:xfrm rot="5400000">
            <a:off x="7923025" y="1774450"/>
            <a:ext cx="7462512" cy="6433200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921A4AD-3591-8047-8E7E-15BF2945B4A5}"/>
              </a:ext>
            </a:extLst>
          </p:cNvPr>
          <p:cNvSpPr/>
          <p:nvPr userDrawn="1"/>
        </p:nvSpPr>
        <p:spPr>
          <a:xfrm rot="5400000">
            <a:off x="-1963304" y="-4969235"/>
            <a:ext cx="13108629" cy="11300543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BBCC79-2341-B94E-B4F1-626E4690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721" y="482177"/>
            <a:ext cx="3921952" cy="5842418"/>
          </a:xfrm>
          <a:noFill/>
        </p:spPr>
        <p:txBody>
          <a:bodyPr lIns="0" tIns="0" rIns="0" bIns="360000"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1pPr>
            <a:lvl2pPr marL="4572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2pPr>
            <a:lvl3pPr marL="9144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3pPr>
            <a:lvl4pPr marL="13716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0BFE-67BA-214C-B544-663B17777F15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0" y="482177"/>
            <a:ext cx="7289321" cy="584241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A81-B30E-2B48-BBF4-E8580A550DB8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rgbClr val="369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6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0BFE-67BA-214C-B544-663B17777F15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4902679" y="482177"/>
            <a:ext cx="7289321" cy="584241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921A4AD-3591-8047-8E7E-15BF2945B4A5}"/>
              </a:ext>
            </a:extLst>
          </p:cNvPr>
          <p:cNvSpPr/>
          <p:nvPr userDrawn="1"/>
        </p:nvSpPr>
        <p:spPr>
          <a:xfrm rot="5400000">
            <a:off x="-1963304" y="-4969235"/>
            <a:ext cx="13108629" cy="11300543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0B8A4D-5C43-2448-9EE1-988E60415F5F}"/>
              </a:ext>
            </a:extLst>
          </p:cNvPr>
          <p:cNvSpPr/>
          <p:nvPr userDrawn="1"/>
        </p:nvSpPr>
        <p:spPr>
          <a:xfrm>
            <a:off x="10699750" y="6167120"/>
            <a:ext cx="1492250" cy="69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BBCC79-2341-B94E-B4F1-626E4690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1" y="482177"/>
            <a:ext cx="3921952" cy="5842418"/>
          </a:xfrm>
          <a:noFill/>
        </p:spPr>
        <p:txBody>
          <a:bodyPr lIns="0" tIns="0" rIns="0" bIns="360000"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1pPr>
            <a:lvl2pPr marL="4572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2pPr>
            <a:lvl3pPr marL="9144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3pPr>
            <a:lvl4pPr marL="13716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600">
                <a:solidFill>
                  <a:srgbClr val="6D6E7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3D7C56B-B4EE-3845-BDF6-4CE1DE17C245}"/>
              </a:ext>
            </a:extLst>
          </p:cNvPr>
          <p:cNvSpPr/>
          <p:nvPr userDrawn="1"/>
        </p:nvSpPr>
        <p:spPr>
          <a:xfrm rot="5400000">
            <a:off x="7923025" y="1774450"/>
            <a:ext cx="7462512" cy="6433200"/>
          </a:xfrm>
          <a:prstGeom prst="hexagon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A81-B30E-2B48-BBF4-E8580A550DB8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rgbClr val="369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972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C00B-5106-0848-97BA-85034A7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508000"/>
            <a:ext cx="11216952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1FE63-4E56-0944-B574-3CD1BF73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306" y="1718433"/>
            <a:ext cx="11216952" cy="4458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198BC8F5-17CA-104E-8206-36CF72D41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4306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0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FF3EE8-82F9-054C-A007-734A66D3EF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5A0F6-0742-5D49-A2E1-50E9F284E105}"/>
              </a:ext>
            </a:extLst>
          </p:cNvPr>
          <p:cNvSpPr/>
          <p:nvPr userDrawn="1"/>
        </p:nvSpPr>
        <p:spPr>
          <a:xfrm>
            <a:off x="0" y="6799151"/>
            <a:ext cx="12192000" cy="67901"/>
          </a:xfrm>
          <a:prstGeom prst="rect">
            <a:avLst/>
          </a:prstGeom>
          <a:solidFill>
            <a:srgbClr val="369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randon Grotesque" panose="020B0503020203060202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FF562-1CA3-E546-8A99-781145731FA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991355" y="6383933"/>
            <a:ext cx="726340" cy="2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80" r:id="rId5"/>
    <p:sldLayoutId id="2147483663" r:id="rId6"/>
    <p:sldLayoutId id="2147483666" r:id="rId7"/>
    <p:sldLayoutId id="2147483683" r:id="rId8"/>
    <p:sldLayoutId id="2147483687" r:id="rId9"/>
    <p:sldLayoutId id="2147483667" r:id="rId10"/>
    <p:sldLayoutId id="2147483662" r:id="rId11"/>
    <p:sldLayoutId id="2147483676" r:id="rId12"/>
    <p:sldLayoutId id="2147483657" r:id="rId13"/>
    <p:sldLayoutId id="2147483674" r:id="rId14"/>
    <p:sldLayoutId id="2147483688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spc="0">
          <a:solidFill>
            <a:srgbClr val="36904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rgbClr val="6D6E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6D6E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6D6E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6D6E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6D6E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hyperlink" Target="http://www.ddls.com.au/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8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80309CF-CADA-BE42-9750-17BBE3F8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4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3DE9A-3397-6145-A327-893A1F6141AF}"/>
              </a:ext>
            </a:extLst>
          </p:cNvPr>
          <p:cNvSpPr/>
          <p:nvPr/>
        </p:nvSpPr>
        <p:spPr>
          <a:xfrm>
            <a:off x="474306" y="1534135"/>
            <a:ext cx="11226602" cy="40662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E2E2E"/>
              </a:solidFill>
              <a:latin typeface="Brandon Grotesque" panose="020B0503020203060202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CA8B9-B9E7-134C-AE53-815F0058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41" y="325846"/>
            <a:ext cx="11216952" cy="318691"/>
          </a:xfrm>
        </p:spPr>
        <p:txBody>
          <a:bodyPr>
            <a:noAutofit/>
          </a:bodyPr>
          <a:lstStyle/>
          <a:p>
            <a:r>
              <a:rPr lang="en-US" dirty="0"/>
              <a:t>WHY IS THIS IMPORTANT?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61AC-6B09-A64F-A563-B26A84C047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53FD664-364D-E946-BBA0-953ED3074A9A}"/>
              </a:ext>
            </a:extLst>
          </p:cNvPr>
          <p:cNvSpPr txBox="1">
            <a:spLocks/>
          </p:cNvSpPr>
          <p:nvPr/>
        </p:nvSpPr>
        <p:spPr>
          <a:xfrm>
            <a:off x="474306" y="1833670"/>
            <a:ext cx="11226602" cy="6514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6D6E7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Arial" panose="020B0604020202020204" pitchFamily="34" charset="0"/>
              <a:ea typeface="Lantinghei TC Extralight" panose="03000509000000000000" pitchFamily="66" charset="-12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00BAB9-97F9-44B6-8F6C-4D2838F9CEC8}"/>
              </a:ext>
            </a:extLst>
          </p:cNvPr>
          <p:cNvCxnSpPr>
            <a:cxnSpLocks/>
          </p:cNvCxnSpPr>
          <p:nvPr/>
        </p:nvCxnSpPr>
        <p:spPr>
          <a:xfrm>
            <a:off x="677334" y="4675158"/>
            <a:ext cx="10837332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F96C93-F65C-4D06-BA56-7019E2FBBF97}"/>
              </a:ext>
            </a:extLst>
          </p:cNvPr>
          <p:cNvSpPr txBox="1"/>
          <p:nvPr/>
        </p:nvSpPr>
        <p:spPr>
          <a:xfrm>
            <a:off x="3892833" y="4108651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79664-EF40-453B-98C7-064993EECAF3}"/>
              </a:ext>
            </a:extLst>
          </p:cNvPr>
          <p:cNvSpPr txBox="1"/>
          <p:nvPr/>
        </p:nvSpPr>
        <p:spPr>
          <a:xfrm>
            <a:off x="1125727" y="41342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IaaS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45539-61BF-4B1A-9070-4AF1B3C6B7DD}"/>
              </a:ext>
            </a:extLst>
          </p:cNvPr>
          <p:cNvSpPr txBox="1"/>
          <p:nvPr/>
        </p:nvSpPr>
        <p:spPr>
          <a:xfrm>
            <a:off x="7378757" y="4131314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FaaS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29A16-6110-4B51-911A-21151E63862C}"/>
              </a:ext>
            </a:extLst>
          </p:cNvPr>
          <p:cNvSpPr txBox="1"/>
          <p:nvPr/>
        </p:nvSpPr>
        <p:spPr>
          <a:xfrm>
            <a:off x="10459213" y="413131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AaaS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F4BA6F-17CF-495E-9E6B-1D870229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7" y="1609568"/>
            <a:ext cx="1289068" cy="2301907"/>
          </a:xfrm>
          <a:prstGeom prst="rect">
            <a:avLst/>
          </a:prstGeom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D3D42640-D90B-4BB7-826F-C2794DE3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634" y="2209219"/>
            <a:ext cx="1713504" cy="1697927"/>
          </a:xfrm>
          <a:prstGeom prst="rect">
            <a:avLst/>
          </a:prstGeom>
        </p:spPr>
      </p:pic>
      <p:pic>
        <p:nvPicPr>
          <p:cNvPr id="2056" name="Picture 8" descr="Image result for api">
            <a:extLst>
              <a:ext uri="{FF2B5EF4-FFF2-40B4-BE49-F238E27FC236}">
                <a16:creationId xmlns:a16="http://schemas.microsoft.com/office/drawing/2014/main" id="{40837753-1FEE-4728-8A2D-CE8F4CEDC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5" t="7471" r="15045" b="7944"/>
          <a:stretch/>
        </p:blipFill>
        <p:spPr bwMode="auto">
          <a:xfrm rot="5400000">
            <a:off x="9742388" y="2227751"/>
            <a:ext cx="2078379" cy="12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4575D6-D85C-404A-B778-CCEDB62D2105}"/>
              </a:ext>
            </a:extLst>
          </p:cNvPr>
          <p:cNvSpPr txBox="1"/>
          <p:nvPr/>
        </p:nvSpPr>
        <p:spPr>
          <a:xfrm>
            <a:off x="474306" y="4954006"/>
            <a:ext cx="94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You</a:t>
            </a:r>
          </a:p>
          <a:p>
            <a:r>
              <a:rPr lang="en-AU" dirty="0">
                <a:solidFill>
                  <a:srgbClr val="7030A0"/>
                </a:solidFill>
              </a:rPr>
              <a:t>Manage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585AB-0966-4B12-8014-60D4F6D52FD9}"/>
              </a:ext>
            </a:extLst>
          </p:cNvPr>
          <p:cNvSpPr txBox="1"/>
          <p:nvPr/>
        </p:nvSpPr>
        <p:spPr>
          <a:xfrm>
            <a:off x="10743884" y="4954006"/>
            <a:ext cx="94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>
                <a:solidFill>
                  <a:srgbClr val="7030A0"/>
                </a:solidFill>
              </a:rPr>
              <a:t>They</a:t>
            </a:r>
          </a:p>
          <a:p>
            <a:pPr algn="r"/>
            <a:r>
              <a:rPr lang="en-AU" dirty="0">
                <a:solidFill>
                  <a:srgbClr val="7030A0"/>
                </a:solidFill>
              </a:rPr>
              <a:t>Manage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C9DCA-7F3D-428C-824E-4E1AF5012BAE}"/>
              </a:ext>
            </a:extLst>
          </p:cNvPr>
          <p:cNvCxnSpPr/>
          <p:nvPr/>
        </p:nvCxnSpPr>
        <p:spPr>
          <a:xfrm>
            <a:off x="6103639" y="325846"/>
            <a:ext cx="13218" cy="5758590"/>
          </a:xfrm>
          <a:prstGeom prst="line">
            <a:avLst/>
          </a:prstGeom>
          <a:ln w="889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7145E-1ACE-47AF-9F91-6655A108FCC7}"/>
              </a:ext>
            </a:extLst>
          </p:cNvPr>
          <p:cNvSpPr txBox="1"/>
          <p:nvPr/>
        </p:nvSpPr>
        <p:spPr>
          <a:xfrm>
            <a:off x="4205515" y="4956405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Pay Per Provision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DECE8-7296-4BE8-A1E4-06FFC8113924}"/>
              </a:ext>
            </a:extLst>
          </p:cNvPr>
          <p:cNvSpPr txBox="1"/>
          <p:nvPr/>
        </p:nvSpPr>
        <p:spPr>
          <a:xfrm>
            <a:off x="6226036" y="4953082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Pay Per Use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0BCD9F-769F-4F48-8AB8-4A78B6684F23}"/>
              </a:ext>
            </a:extLst>
          </p:cNvPr>
          <p:cNvCxnSpPr>
            <a:cxnSpLocks/>
          </p:cNvCxnSpPr>
          <p:nvPr/>
        </p:nvCxnSpPr>
        <p:spPr>
          <a:xfrm flipH="1">
            <a:off x="4100945" y="5405411"/>
            <a:ext cx="1819564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2E0F3-B71F-4CA9-96A3-386D431240A3}"/>
              </a:ext>
            </a:extLst>
          </p:cNvPr>
          <p:cNvCxnSpPr>
            <a:cxnSpLocks/>
          </p:cNvCxnSpPr>
          <p:nvPr/>
        </p:nvCxnSpPr>
        <p:spPr>
          <a:xfrm>
            <a:off x="6260453" y="5405411"/>
            <a:ext cx="1729562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DD6623-E094-48A9-8D9E-822D3F2BFA80}"/>
              </a:ext>
            </a:extLst>
          </p:cNvPr>
          <p:cNvGrpSpPr/>
          <p:nvPr/>
        </p:nvGrpSpPr>
        <p:grpSpPr>
          <a:xfrm>
            <a:off x="3359219" y="2040174"/>
            <a:ext cx="1692591" cy="1864156"/>
            <a:chOff x="4924670" y="2048830"/>
            <a:chExt cx="1692591" cy="1864156"/>
          </a:xfrm>
        </p:grpSpPr>
        <p:pic>
          <p:nvPicPr>
            <p:cNvPr id="34" name="Picture 22" descr="Image result for wordpress site:wordpress.com">
              <a:extLst>
                <a:ext uri="{FF2B5EF4-FFF2-40B4-BE49-F238E27FC236}">
                  <a16:creationId xmlns:a16="http://schemas.microsoft.com/office/drawing/2014/main" id="{D457C1AA-1EFA-4006-9EC7-A5D1374EB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670" y="2820992"/>
              <a:ext cx="1692591" cy="109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4" descr="Image result for logo site:djangoproject.com">
              <a:extLst>
                <a:ext uri="{FF2B5EF4-FFF2-40B4-BE49-F238E27FC236}">
                  <a16:creationId xmlns:a16="http://schemas.microsoft.com/office/drawing/2014/main" id="{F3310452-4442-434D-9617-EB32C05A0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670" y="2048830"/>
              <a:ext cx="1692091" cy="76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61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A8B9-B9E7-134C-AE53-815F0058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Only pay for what you use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61AC-6B09-A64F-A563-B26A84C047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8" name="Picture 4" descr="laptop 1 by ericlemerdy">
            <a:extLst>
              <a:ext uri="{FF2B5EF4-FFF2-40B4-BE49-F238E27FC236}">
                <a16:creationId xmlns:a16="http://schemas.microsoft.com/office/drawing/2014/main" id="{52B46D2C-8BA0-4233-B046-E2F467A39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2" y="1833670"/>
            <a:ext cx="954525" cy="9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9E1528-E68D-4705-9746-8F5DA9CBBCDC}"/>
              </a:ext>
            </a:extLst>
          </p:cNvPr>
          <p:cNvSpPr/>
          <p:nvPr/>
        </p:nvSpPr>
        <p:spPr>
          <a:xfrm>
            <a:off x="2522830" y="1833670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C78F4-DCE2-422A-ABC9-73B8D5855E10}"/>
              </a:ext>
            </a:extLst>
          </p:cNvPr>
          <p:cNvSpPr txBox="1"/>
          <p:nvPr/>
        </p:nvSpPr>
        <p:spPr>
          <a:xfrm>
            <a:off x="2564187" y="1898924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0F43811-89F2-4689-8B32-8EFC4A3F833F}"/>
              </a:ext>
            </a:extLst>
          </p:cNvPr>
          <p:cNvSpPr/>
          <p:nvPr/>
        </p:nvSpPr>
        <p:spPr>
          <a:xfrm>
            <a:off x="2522830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E0E32-1A33-414E-A8FA-F3B53FBA8814}"/>
              </a:ext>
            </a:extLst>
          </p:cNvPr>
          <p:cNvSpPr txBox="1"/>
          <p:nvPr/>
        </p:nvSpPr>
        <p:spPr>
          <a:xfrm>
            <a:off x="2564187" y="3463136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 API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16848CD-2524-4555-AD0C-BBA196DC48AE}"/>
              </a:ext>
            </a:extLst>
          </p:cNvPr>
          <p:cNvSpPr/>
          <p:nvPr/>
        </p:nvSpPr>
        <p:spPr>
          <a:xfrm>
            <a:off x="2522830" y="4956376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042D44-D033-4D66-8E5E-E25992901726}"/>
              </a:ext>
            </a:extLst>
          </p:cNvPr>
          <p:cNvSpPr txBox="1"/>
          <p:nvPr/>
        </p:nvSpPr>
        <p:spPr>
          <a:xfrm>
            <a:off x="2564187" y="5021630"/>
            <a:ext cx="11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Blob Store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1FAEE2-CCEF-4442-A423-20F998766F1C}"/>
              </a:ext>
            </a:extLst>
          </p:cNvPr>
          <p:cNvSpPr/>
          <p:nvPr/>
        </p:nvSpPr>
        <p:spPr>
          <a:xfrm>
            <a:off x="4645305" y="1833670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C2C0B-716A-411E-87C5-E52F783DEC68}"/>
              </a:ext>
            </a:extLst>
          </p:cNvPr>
          <p:cNvSpPr txBox="1"/>
          <p:nvPr/>
        </p:nvSpPr>
        <p:spPr>
          <a:xfrm>
            <a:off x="4686662" y="189892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Registration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44E48B-8BB3-4D7A-BD4D-62E9A800721B}"/>
              </a:ext>
            </a:extLst>
          </p:cNvPr>
          <p:cNvCxnSpPr>
            <a:cxnSpLocks/>
          </p:cNvCxnSpPr>
          <p:nvPr/>
        </p:nvCxnSpPr>
        <p:spPr>
          <a:xfrm>
            <a:off x="1458109" y="2311151"/>
            <a:ext cx="1002730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5831A7-6114-4E34-88B6-B34856FD216F}"/>
              </a:ext>
            </a:extLst>
          </p:cNvPr>
          <p:cNvCxnSpPr>
            <a:cxnSpLocks/>
          </p:cNvCxnSpPr>
          <p:nvPr/>
        </p:nvCxnSpPr>
        <p:spPr>
          <a:xfrm>
            <a:off x="1297937" y="2756887"/>
            <a:ext cx="1150410" cy="101970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E2796A-BE5A-4D43-9ADB-3CEC5014812D}"/>
              </a:ext>
            </a:extLst>
          </p:cNvPr>
          <p:cNvCxnSpPr>
            <a:cxnSpLocks/>
          </p:cNvCxnSpPr>
          <p:nvPr/>
        </p:nvCxnSpPr>
        <p:spPr>
          <a:xfrm>
            <a:off x="1191673" y="2857403"/>
            <a:ext cx="1256674" cy="2311002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157A84-AC09-4EF8-A767-B519338844E3}"/>
              </a:ext>
            </a:extLst>
          </p:cNvPr>
          <p:cNvCxnSpPr>
            <a:cxnSpLocks/>
          </p:cNvCxnSpPr>
          <p:nvPr/>
        </p:nvCxnSpPr>
        <p:spPr>
          <a:xfrm flipV="1">
            <a:off x="3912181" y="2652735"/>
            <a:ext cx="733124" cy="745147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536A542-64C8-4CD9-8A45-0A9F1570C952}"/>
              </a:ext>
            </a:extLst>
          </p:cNvPr>
          <p:cNvSpPr/>
          <p:nvPr/>
        </p:nvSpPr>
        <p:spPr>
          <a:xfrm>
            <a:off x="6767780" y="1857013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243A39-B005-4BCF-9D4B-34843C20855F}"/>
              </a:ext>
            </a:extLst>
          </p:cNvPr>
          <p:cNvSpPr txBox="1"/>
          <p:nvPr/>
        </p:nvSpPr>
        <p:spPr>
          <a:xfrm>
            <a:off x="6809137" y="1775038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Message</a:t>
            </a:r>
          </a:p>
          <a:p>
            <a:r>
              <a:rPr lang="en-AU" dirty="0"/>
              <a:t>     Queue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35025CB-2C43-444F-B0B9-1F68D672FBF6}"/>
              </a:ext>
            </a:extLst>
          </p:cNvPr>
          <p:cNvSpPr/>
          <p:nvPr/>
        </p:nvSpPr>
        <p:spPr>
          <a:xfrm>
            <a:off x="8890255" y="1833670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A64373-5003-4A4A-BE44-1A85B4548274}"/>
              </a:ext>
            </a:extLst>
          </p:cNvPr>
          <p:cNvSpPr txBox="1"/>
          <p:nvPr/>
        </p:nvSpPr>
        <p:spPr>
          <a:xfrm>
            <a:off x="8931612" y="1898924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Worker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187D04-792B-417B-8A6B-2DB7A93D7E98}"/>
              </a:ext>
            </a:extLst>
          </p:cNvPr>
          <p:cNvSpPr/>
          <p:nvPr/>
        </p:nvSpPr>
        <p:spPr>
          <a:xfrm>
            <a:off x="8890255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26540-86A0-48E6-B525-D10469948227}"/>
              </a:ext>
            </a:extLst>
          </p:cNvPr>
          <p:cNvSpPr txBox="1"/>
          <p:nvPr/>
        </p:nvSpPr>
        <p:spPr>
          <a:xfrm>
            <a:off x="8931612" y="3463136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Mail Service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D37F73-0250-401E-B6C6-D41806D4D465}"/>
              </a:ext>
            </a:extLst>
          </p:cNvPr>
          <p:cNvCxnSpPr>
            <a:cxnSpLocks/>
          </p:cNvCxnSpPr>
          <p:nvPr/>
        </p:nvCxnSpPr>
        <p:spPr>
          <a:xfrm>
            <a:off x="9627812" y="2756887"/>
            <a:ext cx="0" cy="496678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8CF83DA-1F9C-4046-AC85-FB6C8217CD03}"/>
              </a:ext>
            </a:extLst>
          </p:cNvPr>
          <p:cNvSpPr/>
          <p:nvPr/>
        </p:nvSpPr>
        <p:spPr>
          <a:xfrm>
            <a:off x="4645305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C2A76E-82DC-42D3-AFC0-7A51E066C468}"/>
              </a:ext>
            </a:extLst>
          </p:cNvPr>
          <p:cNvSpPr txBox="1"/>
          <p:nvPr/>
        </p:nvSpPr>
        <p:spPr>
          <a:xfrm>
            <a:off x="4686662" y="3463136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B41311-74A0-427C-BD54-638EECFBA58C}"/>
              </a:ext>
            </a:extLst>
          </p:cNvPr>
          <p:cNvCxnSpPr>
            <a:cxnSpLocks/>
          </p:cNvCxnSpPr>
          <p:nvPr/>
        </p:nvCxnSpPr>
        <p:spPr>
          <a:xfrm>
            <a:off x="5351936" y="4290842"/>
            <a:ext cx="0" cy="592968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592B92-9956-4020-8A17-BD89FF9CB85A}"/>
              </a:ext>
            </a:extLst>
          </p:cNvPr>
          <p:cNvCxnSpPr>
            <a:cxnSpLocks/>
          </p:cNvCxnSpPr>
          <p:nvPr/>
        </p:nvCxnSpPr>
        <p:spPr>
          <a:xfrm>
            <a:off x="6096000" y="3776591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22BA6B5-7A0D-459D-915E-E96B2E11E919}"/>
              </a:ext>
            </a:extLst>
          </p:cNvPr>
          <p:cNvSpPr/>
          <p:nvPr/>
        </p:nvSpPr>
        <p:spPr>
          <a:xfrm>
            <a:off x="6767780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87839B-4B80-49D2-B67A-860CFF531A19}"/>
              </a:ext>
            </a:extLst>
          </p:cNvPr>
          <p:cNvSpPr txBox="1"/>
          <p:nvPr/>
        </p:nvSpPr>
        <p:spPr>
          <a:xfrm>
            <a:off x="6809137" y="3463136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Orders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FDAF674-E211-4253-BF29-F839C509A6AE}"/>
              </a:ext>
            </a:extLst>
          </p:cNvPr>
          <p:cNvCxnSpPr>
            <a:cxnSpLocks/>
          </p:cNvCxnSpPr>
          <p:nvPr/>
        </p:nvCxnSpPr>
        <p:spPr>
          <a:xfrm>
            <a:off x="3984255" y="3776591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136C9A-CDCE-4203-8858-6115E1410C13}"/>
              </a:ext>
            </a:extLst>
          </p:cNvPr>
          <p:cNvCxnSpPr>
            <a:cxnSpLocks/>
          </p:cNvCxnSpPr>
          <p:nvPr/>
        </p:nvCxnSpPr>
        <p:spPr>
          <a:xfrm>
            <a:off x="6096000" y="2268256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ADC092-A6F8-422A-B293-449CA651C7F7}"/>
              </a:ext>
            </a:extLst>
          </p:cNvPr>
          <p:cNvCxnSpPr>
            <a:cxnSpLocks/>
          </p:cNvCxnSpPr>
          <p:nvPr/>
        </p:nvCxnSpPr>
        <p:spPr>
          <a:xfrm>
            <a:off x="8217351" y="2268256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9D54DA-6A5B-44E9-9CD1-3739DB5CE50B}"/>
              </a:ext>
            </a:extLst>
          </p:cNvPr>
          <p:cNvCxnSpPr>
            <a:cxnSpLocks/>
          </p:cNvCxnSpPr>
          <p:nvPr/>
        </p:nvCxnSpPr>
        <p:spPr>
          <a:xfrm>
            <a:off x="7452682" y="4290842"/>
            <a:ext cx="0" cy="592968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hape">
            <a:extLst>
              <a:ext uri="{FF2B5EF4-FFF2-40B4-BE49-F238E27FC236}">
                <a16:creationId xmlns:a16="http://schemas.microsoft.com/office/drawing/2014/main" id="{16024A68-51A8-4B3B-A517-F3C74B3C5948}"/>
              </a:ext>
            </a:extLst>
          </p:cNvPr>
          <p:cNvSpPr>
            <a:spLocks/>
          </p:cNvSpPr>
          <p:nvPr/>
        </p:nvSpPr>
        <p:spPr bwMode="auto">
          <a:xfrm>
            <a:off x="4710989" y="2318184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5" name="Shape">
            <a:extLst>
              <a:ext uri="{FF2B5EF4-FFF2-40B4-BE49-F238E27FC236}">
                <a16:creationId xmlns:a16="http://schemas.microsoft.com/office/drawing/2014/main" id="{74277710-97A1-40C8-9B32-C6A90676C993}"/>
              </a:ext>
            </a:extLst>
          </p:cNvPr>
          <p:cNvSpPr>
            <a:spLocks/>
          </p:cNvSpPr>
          <p:nvPr/>
        </p:nvSpPr>
        <p:spPr bwMode="auto">
          <a:xfrm>
            <a:off x="6835647" y="2312931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6" name="Shape">
            <a:extLst>
              <a:ext uri="{FF2B5EF4-FFF2-40B4-BE49-F238E27FC236}">
                <a16:creationId xmlns:a16="http://schemas.microsoft.com/office/drawing/2014/main" id="{F418B1AA-78F8-4AC2-876A-98420D32DE01}"/>
              </a:ext>
            </a:extLst>
          </p:cNvPr>
          <p:cNvSpPr>
            <a:spLocks/>
          </p:cNvSpPr>
          <p:nvPr/>
        </p:nvSpPr>
        <p:spPr bwMode="auto">
          <a:xfrm>
            <a:off x="8972406" y="2309336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7" name="Shape">
            <a:extLst>
              <a:ext uri="{FF2B5EF4-FFF2-40B4-BE49-F238E27FC236}">
                <a16:creationId xmlns:a16="http://schemas.microsoft.com/office/drawing/2014/main" id="{DCA6EB9F-A8DD-45EF-AE2A-947AF32707B7}"/>
              </a:ext>
            </a:extLst>
          </p:cNvPr>
          <p:cNvSpPr>
            <a:spLocks/>
          </p:cNvSpPr>
          <p:nvPr/>
        </p:nvSpPr>
        <p:spPr bwMode="auto">
          <a:xfrm>
            <a:off x="8972406" y="3880485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8" name="Shape">
            <a:extLst>
              <a:ext uri="{FF2B5EF4-FFF2-40B4-BE49-F238E27FC236}">
                <a16:creationId xmlns:a16="http://schemas.microsoft.com/office/drawing/2014/main" id="{BB629887-5537-46B2-8F51-80E190157FD0}"/>
              </a:ext>
            </a:extLst>
          </p:cNvPr>
          <p:cNvSpPr>
            <a:spLocks/>
          </p:cNvSpPr>
          <p:nvPr/>
        </p:nvSpPr>
        <p:spPr bwMode="auto">
          <a:xfrm>
            <a:off x="6835647" y="3868608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9" name="Shape">
            <a:extLst>
              <a:ext uri="{FF2B5EF4-FFF2-40B4-BE49-F238E27FC236}">
                <a16:creationId xmlns:a16="http://schemas.microsoft.com/office/drawing/2014/main" id="{4DFD8C17-548E-45B2-99C0-1B1A16E1297D}"/>
              </a:ext>
            </a:extLst>
          </p:cNvPr>
          <p:cNvSpPr>
            <a:spLocks/>
          </p:cNvSpPr>
          <p:nvPr/>
        </p:nvSpPr>
        <p:spPr bwMode="auto">
          <a:xfrm>
            <a:off x="4710989" y="3880485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0" name="Shape">
            <a:extLst>
              <a:ext uri="{FF2B5EF4-FFF2-40B4-BE49-F238E27FC236}">
                <a16:creationId xmlns:a16="http://schemas.microsoft.com/office/drawing/2014/main" id="{C12E8ED8-8841-4A78-AADE-092776D4930D}"/>
              </a:ext>
            </a:extLst>
          </p:cNvPr>
          <p:cNvSpPr>
            <a:spLocks/>
          </p:cNvSpPr>
          <p:nvPr/>
        </p:nvSpPr>
        <p:spPr bwMode="auto">
          <a:xfrm>
            <a:off x="2581960" y="3880484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1" name="Shape">
            <a:extLst>
              <a:ext uri="{FF2B5EF4-FFF2-40B4-BE49-F238E27FC236}">
                <a16:creationId xmlns:a16="http://schemas.microsoft.com/office/drawing/2014/main" id="{9595607B-6195-4500-AEC1-0BE334891E5D}"/>
              </a:ext>
            </a:extLst>
          </p:cNvPr>
          <p:cNvSpPr>
            <a:spLocks/>
          </p:cNvSpPr>
          <p:nvPr/>
        </p:nvSpPr>
        <p:spPr bwMode="auto">
          <a:xfrm>
            <a:off x="2581960" y="5424782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2" name="Shape">
            <a:extLst>
              <a:ext uri="{FF2B5EF4-FFF2-40B4-BE49-F238E27FC236}">
                <a16:creationId xmlns:a16="http://schemas.microsoft.com/office/drawing/2014/main" id="{5F4834E4-A168-4C88-9DF1-5D141F3D49E6}"/>
              </a:ext>
            </a:extLst>
          </p:cNvPr>
          <p:cNvSpPr>
            <a:spLocks/>
          </p:cNvSpPr>
          <p:nvPr/>
        </p:nvSpPr>
        <p:spPr bwMode="auto">
          <a:xfrm>
            <a:off x="7829469" y="3887623"/>
            <a:ext cx="269875" cy="2508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7226" y="20322"/>
                </a:moveTo>
                <a:cubicBezTo>
                  <a:pt x="17673" y="20322"/>
                  <a:pt x="18149" y="19843"/>
                  <a:pt x="18149" y="19172"/>
                </a:cubicBezTo>
                <a:cubicBezTo>
                  <a:pt x="18149" y="18692"/>
                  <a:pt x="17673" y="18213"/>
                  <a:pt x="17226" y="18213"/>
                </a:cubicBezTo>
                <a:cubicBezTo>
                  <a:pt x="16631" y="18213"/>
                  <a:pt x="16185" y="18692"/>
                  <a:pt x="16185" y="19172"/>
                </a:cubicBezTo>
                <a:cubicBezTo>
                  <a:pt x="16185" y="19843"/>
                  <a:pt x="16631" y="20322"/>
                  <a:pt x="17226" y="20322"/>
                </a:cubicBezTo>
                <a:close/>
                <a:moveTo>
                  <a:pt x="9074" y="20322"/>
                </a:moveTo>
                <a:cubicBezTo>
                  <a:pt x="9669" y="20322"/>
                  <a:pt x="9967" y="19843"/>
                  <a:pt x="9967" y="19172"/>
                </a:cubicBezTo>
                <a:cubicBezTo>
                  <a:pt x="9967" y="18692"/>
                  <a:pt x="9669" y="18213"/>
                  <a:pt x="9074" y="18213"/>
                </a:cubicBezTo>
                <a:cubicBezTo>
                  <a:pt x="8628" y="18213"/>
                  <a:pt x="8182" y="18692"/>
                  <a:pt x="8182" y="19172"/>
                </a:cubicBezTo>
                <a:cubicBezTo>
                  <a:pt x="8182" y="19843"/>
                  <a:pt x="8628" y="20322"/>
                  <a:pt x="9074" y="20322"/>
                </a:cubicBezTo>
                <a:close/>
                <a:moveTo>
                  <a:pt x="20261" y="3898"/>
                </a:moveTo>
                <a:lnTo>
                  <a:pt x="5593" y="3898"/>
                </a:lnTo>
                <a:lnTo>
                  <a:pt x="6664" y="11886"/>
                </a:lnTo>
                <a:lnTo>
                  <a:pt x="18893" y="11886"/>
                </a:lnTo>
                <a:lnTo>
                  <a:pt x="20261" y="3898"/>
                </a:lnTo>
                <a:close/>
                <a:moveTo>
                  <a:pt x="20856" y="15944"/>
                </a:moveTo>
                <a:cubicBezTo>
                  <a:pt x="21302" y="15944"/>
                  <a:pt x="21600" y="16104"/>
                  <a:pt x="21600" y="16583"/>
                </a:cubicBezTo>
                <a:cubicBezTo>
                  <a:pt x="21600" y="16903"/>
                  <a:pt x="21302" y="17222"/>
                  <a:pt x="20856" y="17222"/>
                </a:cubicBezTo>
                <a:lnTo>
                  <a:pt x="18149" y="17222"/>
                </a:lnTo>
                <a:cubicBezTo>
                  <a:pt x="18893" y="17542"/>
                  <a:pt x="19339" y="18373"/>
                  <a:pt x="19339" y="19172"/>
                </a:cubicBezTo>
                <a:cubicBezTo>
                  <a:pt x="19339" y="20482"/>
                  <a:pt x="18446" y="21600"/>
                  <a:pt x="17226" y="21600"/>
                </a:cubicBezTo>
                <a:cubicBezTo>
                  <a:pt x="16007" y="21600"/>
                  <a:pt x="14965" y="20482"/>
                  <a:pt x="14965" y="19172"/>
                </a:cubicBezTo>
                <a:cubicBezTo>
                  <a:pt x="14965" y="18373"/>
                  <a:pt x="15412" y="17542"/>
                  <a:pt x="16185" y="17222"/>
                </a:cubicBezTo>
                <a:lnTo>
                  <a:pt x="10116" y="17222"/>
                </a:lnTo>
                <a:cubicBezTo>
                  <a:pt x="10740" y="17542"/>
                  <a:pt x="11187" y="18373"/>
                  <a:pt x="11187" y="19172"/>
                </a:cubicBezTo>
                <a:cubicBezTo>
                  <a:pt x="11187" y="20482"/>
                  <a:pt x="10294" y="21600"/>
                  <a:pt x="9074" y="21600"/>
                </a:cubicBezTo>
                <a:cubicBezTo>
                  <a:pt x="7855" y="21600"/>
                  <a:pt x="6962" y="20482"/>
                  <a:pt x="6962" y="19172"/>
                </a:cubicBezTo>
                <a:cubicBezTo>
                  <a:pt x="6962" y="18373"/>
                  <a:pt x="7408" y="17542"/>
                  <a:pt x="8003" y="17222"/>
                </a:cubicBezTo>
                <a:lnTo>
                  <a:pt x="6218" y="17222"/>
                </a:lnTo>
                <a:cubicBezTo>
                  <a:pt x="4850" y="17222"/>
                  <a:pt x="3779" y="15944"/>
                  <a:pt x="3779" y="14475"/>
                </a:cubicBezTo>
                <a:cubicBezTo>
                  <a:pt x="3779" y="13324"/>
                  <a:pt x="4403" y="12366"/>
                  <a:pt x="5445" y="12046"/>
                </a:cubicBezTo>
                <a:lnTo>
                  <a:pt x="4076" y="1310"/>
                </a:lnTo>
                <a:lnTo>
                  <a:pt x="625" y="1310"/>
                </a:lnTo>
                <a:cubicBezTo>
                  <a:pt x="327" y="1310"/>
                  <a:pt x="0" y="991"/>
                  <a:pt x="0" y="671"/>
                </a:cubicBezTo>
                <a:cubicBezTo>
                  <a:pt x="0" y="351"/>
                  <a:pt x="327" y="0"/>
                  <a:pt x="625" y="0"/>
                </a:cubicBezTo>
                <a:lnTo>
                  <a:pt x="4552" y="0"/>
                </a:lnTo>
                <a:cubicBezTo>
                  <a:pt x="4850" y="0"/>
                  <a:pt x="5147" y="192"/>
                  <a:pt x="5147" y="511"/>
                </a:cubicBezTo>
                <a:lnTo>
                  <a:pt x="5445" y="2620"/>
                </a:lnTo>
                <a:lnTo>
                  <a:pt x="20856" y="2620"/>
                </a:lnTo>
                <a:cubicBezTo>
                  <a:pt x="21154" y="2620"/>
                  <a:pt x="21302" y="2780"/>
                  <a:pt x="21451" y="2940"/>
                </a:cubicBezTo>
                <a:cubicBezTo>
                  <a:pt x="21451" y="3099"/>
                  <a:pt x="21600" y="3259"/>
                  <a:pt x="21451" y="3419"/>
                </a:cubicBezTo>
                <a:lnTo>
                  <a:pt x="20112" y="12685"/>
                </a:lnTo>
                <a:cubicBezTo>
                  <a:pt x="20112" y="13005"/>
                  <a:pt x="19785" y="13164"/>
                  <a:pt x="19488" y="13164"/>
                </a:cubicBezTo>
                <a:lnTo>
                  <a:pt x="6218" y="13164"/>
                </a:lnTo>
                <a:cubicBezTo>
                  <a:pt x="5445" y="13164"/>
                  <a:pt x="4998" y="13836"/>
                  <a:pt x="4998" y="14475"/>
                </a:cubicBezTo>
                <a:cubicBezTo>
                  <a:pt x="4998" y="15273"/>
                  <a:pt x="5445" y="15944"/>
                  <a:pt x="6218" y="15944"/>
                </a:cubicBezTo>
                <a:lnTo>
                  <a:pt x="20856" y="159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3" name="Shape">
            <a:extLst>
              <a:ext uri="{FF2B5EF4-FFF2-40B4-BE49-F238E27FC236}">
                <a16:creationId xmlns:a16="http://schemas.microsoft.com/office/drawing/2014/main" id="{D61CBAF4-3B7F-49B3-B058-1344DC5050C4}"/>
              </a:ext>
            </a:extLst>
          </p:cNvPr>
          <p:cNvSpPr>
            <a:spLocks/>
          </p:cNvSpPr>
          <p:nvPr/>
        </p:nvSpPr>
        <p:spPr bwMode="auto">
          <a:xfrm>
            <a:off x="5669127" y="3884483"/>
            <a:ext cx="290512" cy="247650"/>
          </a:xfrm>
          <a:custGeom>
            <a:avLst/>
            <a:gdLst>
              <a:gd name="T0" fmla="*/ 2147483646 w 21600"/>
              <a:gd name="T1" fmla="*/ 2147483646 h 21407"/>
              <a:gd name="T2" fmla="*/ 2147483646 w 21600"/>
              <a:gd name="T3" fmla="*/ 2147483646 h 21407"/>
              <a:gd name="T4" fmla="*/ 2147483646 w 21600"/>
              <a:gd name="T5" fmla="*/ 2147483646 h 21407"/>
              <a:gd name="T6" fmla="*/ 2147483646 w 21600"/>
              <a:gd name="T7" fmla="*/ 2147483646 h 214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407" extrusionOk="0">
                <a:moveTo>
                  <a:pt x="20460" y="9464"/>
                </a:moveTo>
                <a:lnTo>
                  <a:pt x="20460" y="6857"/>
                </a:lnTo>
                <a:lnTo>
                  <a:pt x="1140" y="6857"/>
                </a:lnTo>
                <a:lnTo>
                  <a:pt x="1140" y="9464"/>
                </a:lnTo>
                <a:lnTo>
                  <a:pt x="20460" y="9464"/>
                </a:lnTo>
                <a:close/>
                <a:moveTo>
                  <a:pt x="19348" y="20119"/>
                </a:moveTo>
                <a:lnTo>
                  <a:pt x="19348" y="10784"/>
                </a:lnTo>
                <a:lnTo>
                  <a:pt x="11286" y="10784"/>
                </a:lnTo>
                <a:lnTo>
                  <a:pt x="11286" y="20119"/>
                </a:lnTo>
                <a:lnTo>
                  <a:pt x="19348" y="20119"/>
                </a:lnTo>
                <a:close/>
                <a:moveTo>
                  <a:pt x="2252" y="20119"/>
                </a:moveTo>
                <a:lnTo>
                  <a:pt x="10175" y="20119"/>
                </a:lnTo>
                <a:lnTo>
                  <a:pt x="10175" y="10784"/>
                </a:lnTo>
                <a:lnTo>
                  <a:pt x="2252" y="10784"/>
                </a:lnTo>
                <a:lnTo>
                  <a:pt x="2252" y="20119"/>
                </a:lnTo>
                <a:close/>
                <a:moveTo>
                  <a:pt x="3392" y="3251"/>
                </a:moveTo>
                <a:cubicBezTo>
                  <a:pt x="3392" y="3412"/>
                  <a:pt x="3392" y="4571"/>
                  <a:pt x="3392" y="5537"/>
                </a:cubicBezTo>
                <a:lnTo>
                  <a:pt x="18208" y="5537"/>
                </a:lnTo>
                <a:cubicBezTo>
                  <a:pt x="18208" y="4571"/>
                  <a:pt x="18208" y="3573"/>
                  <a:pt x="18208" y="3412"/>
                </a:cubicBezTo>
                <a:cubicBezTo>
                  <a:pt x="18069" y="2608"/>
                  <a:pt x="17347" y="1964"/>
                  <a:pt x="16930" y="1771"/>
                </a:cubicBezTo>
                <a:cubicBezTo>
                  <a:pt x="16235" y="1288"/>
                  <a:pt x="15234" y="1288"/>
                  <a:pt x="14400" y="1610"/>
                </a:cubicBezTo>
                <a:lnTo>
                  <a:pt x="11008" y="3573"/>
                </a:lnTo>
                <a:lnTo>
                  <a:pt x="10869" y="3573"/>
                </a:lnTo>
                <a:cubicBezTo>
                  <a:pt x="10731" y="3573"/>
                  <a:pt x="10592" y="3573"/>
                  <a:pt x="10453" y="3573"/>
                </a:cubicBezTo>
                <a:lnTo>
                  <a:pt x="7061" y="1610"/>
                </a:lnTo>
                <a:cubicBezTo>
                  <a:pt x="6199" y="1288"/>
                  <a:pt x="5226" y="1288"/>
                  <a:pt x="4364" y="1771"/>
                </a:cubicBezTo>
                <a:cubicBezTo>
                  <a:pt x="3947" y="1964"/>
                  <a:pt x="3531" y="2447"/>
                  <a:pt x="3392" y="3251"/>
                </a:cubicBezTo>
                <a:close/>
                <a:moveTo>
                  <a:pt x="20460" y="5537"/>
                </a:moveTo>
                <a:cubicBezTo>
                  <a:pt x="21044" y="5537"/>
                  <a:pt x="21600" y="6213"/>
                  <a:pt x="21600" y="6857"/>
                </a:cubicBezTo>
                <a:lnTo>
                  <a:pt x="21600" y="9464"/>
                </a:lnTo>
                <a:cubicBezTo>
                  <a:pt x="21600" y="10301"/>
                  <a:pt x="21044" y="10784"/>
                  <a:pt x="20460" y="10784"/>
                </a:cubicBezTo>
                <a:lnTo>
                  <a:pt x="20460" y="20763"/>
                </a:lnTo>
                <a:cubicBezTo>
                  <a:pt x="20460" y="21085"/>
                  <a:pt x="20182" y="21407"/>
                  <a:pt x="19904" y="21407"/>
                </a:cubicBezTo>
                <a:lnTo>
                  <a:pt x="1696" y="21407"/>
                </a:lnTo>
                <a:cubicBezTo>
                  <a:pt x="1418" y="21407"/>
                  <a:pt x="1140" y="21085"/>
                  <a:pt x="1140" y="20763"/>
                </a:cubicBezTo>
                <a:lnTo>
                  <a:pt x="1140" y="10784"/>
                </a:lnTo>
                <a:cubicBezTo>
                  <a:pt x="417" y="10784"/>
                  <a:pt x="0" y="10301"/>
                  <a:pt x="0" y="9464"/>
                </a:cubicBezTo>
                <a:lnTo>
                  <a:pt x="0" y="6857"/>
                </a:lnTo>
                <a:cubicBezTo>
                  <a:pt x="0" y="6213"/>
                  <a:pt x="417" y="5537"/>
                  <a:pt x="1140" y="5537"/>
                </a:cubicBezTo>
                <a:lnTo>
                  <a:pt x="2252" y="5537"/>
                </a:lnTo>
                <a:cubicBezTo>
                  <a:pt x="2252" y="3412"/>
                  <a:pt x="2252" y="3090"/>
                  <a:pt x="2252" y="3090"/>
                </a:cubicBezTo>
                <a:cubicBezTo>
                  <a:pt x="2391" y="2125"/>
                  <a:pt x="2975" y="1127"/>
                  <a:pt x="3947" y="644"/>
                </a:cubicBezTo>
                <a:cubicBezTo>
                  <a:pt x="4503" y="258"/>
                  <a:pt x="5059" y="32"/>
                  <a:pt x="5671" y="0"/>
                </a:cubicBezTo>
                <a:lnTo>
                  <a:pt x="6032" y="0"/>
                </a:lnTo>
                <a:cubicBezTo>
                  <a:pt x="6561" y="32"/>
                  <a:pt x="7089" y="193"/>
                  <a:pt x="7617" y="483"/>
                </a:cubicBezTo>
                <a:lnTo>
                  <a:pt x="10731" y="2286"/>
                </a:lnTo>
                <a:lnTo>
                  <a:pt x="13983" y="483"/>
                </a:lnTo>
                <a:cubicBezTo>
                  <a:pt x="15095" y="-193"/>
                  <a:pt x="16374" y="0"/>
                  <a:pt x="17486" y="644"/>
                </a:cubicBezTo>
                <a:cubicBezTo>
                  <a:pt x="18486" y="1127"/>
                  <a:pt x="19042" y="2125"/>
                  <a:pt x="19181" y="3251"/>
                </a:cubicBezTo>
                <a:cubicBezTo>
                  <a:pt x="19348" y="3412"/>
                  <a:pt x="19348" y="3573"/>
                  <a:pt x="19348" y="5537"/>
                </a:cubicBezTo>
                <a:lnTo>
                  <a:pt x="20460" y="553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2A10A4-2A35-445C-8815-1C9B32B09A13}"/>
              </a:ext>
            </a:extLst>
          </p:cNvPr>
          <p:cNvGrpSpPr/>
          <p:nvPr/>
        </p:nvGrpSpPr>
        <p:grpSpPr>
          <a:xfrm>
            <a:off x="3614465" y="5410332"/>
            <a:ext cx="222250" cy="292100"/>
            <a:chOff x="4989513" y="5083175"/>
            <a:chExt cx="222250" cy="2921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15" name="Shape">
              <a:extLst>
                <a:ext uri="{FF2B5EF4-FFF2-40B4-BE49-F238E27FC236}">
                  <a16:creationId xmlns:a16="http://schemas.microsoft.com/office/drawing/2014/main" id="{A735CA9E-6C7C-4D77-AFFD-31BF84888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5083175"/>
              <a:ext cx="222250" cy="292100"/>
            </a:xfrm>
            <a:custGeom>
              <a:avLst/>
              <a:gdLst>
                <a:gd name="T0" fmla="*/ 1213423111 w 21600"/>
                <a:gd name="T1" fmla="*/ 2147483646 h 21600"/>
                <a:gd name="T2" fmla="*/ 1213423111 w 21600"/>
                <a:gd name="T3" fmla="*/ 2147483646 h 21600"/>
                <a:gd name="T4" fmla="*/ 1213423111 w 21600"/>
                <a:gd name="T5" fmla="*/ 2147483646 h 21600"/>
                <a:gd name="T6" fmla="*/ 1213423111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436" y="20497"/>
                  </a:moveTo>
                  <a:lnTo>
                    <a:pt x="20109" y="4497"/>
                  </a:lnTo>
                  <a:lnTo>
                    <a:pt x="1455" y="4497"/>
                  </a:lnTo>
                  <a:lnTo>
                    <a:pt x="3127" y="20497"/>
                  </a:lnTo>
                  <a:lnTo>
                    <a:pt x="18436" y="20497"/>
                  </a:lnTo>
                  <a:close/>
                  <a:moveTo>
                    <a:pt x="7564" y="1131"/>
                  </a:moveTo>
                  <a:lnTo>
                    <a:pt x="6436" y="3366"/>
                  </a:lnTo>
                  <a:lnTo>
                    <a:pt x="15127" y="3366"/>
                  </a:lnTo>
                  <a:lnTo>
                    <a:pt x="14036" y="1131"/>
                  </a:lnTo>
                  <a:lnTo>
                    <a:pt x="7564" y="1131"/>
                  </a:lnTo>
                  <a:close/>
                  <a:moveTo>
                    <a:pt x="21418" y="3531"/>
                  </a:moveTo>
                  <a:cubicBezTo>
                    <a:pt x="21600" y="3669"/>
                    <a:pt x="21600" y="3807"/>
                    <a:pt x="21600" y="4083"/>
                  </a:cubicBezTo>
                  <a:lnTo>
                    <a:pt x="19927" y="21048"/>
                  </a:lnTo>
                  <a:cubicBezTo>
                    <a:pt x="19927" y="21462"/>
                    <a:pt x="19564" y="21600"/>
                    <a:pt x="19200" y="21600"/>
                  </a:cubicBezTo>
                  <a:lnTo>
                    <a:pt x="2400" y="21600"/>
                  </a:lnTo>
                  <a:cubicBezTo>
                    <a:pt x="2036" y="21600"/>
                    <a:pt x="1636" y="21462"/>
                    <a:pt x="1636" y="21048"/>
                  </a:cubicBezTo>
                  <a:lnTo>
                    <a:pt x="0" y="3945"/>
                  </a:lnTo>
                  <a:cubicBezTo>
                    <a:pt x="0" y="3807"/>
                    <a:pt x="0" y="3669"/>
                    <a:pt x="182" y="3531"/>
                  </a:cubicBezTo>
                  <a:cubicBezTo>
                    <a:pt x="364" y="3531"/>
                    <a:pt x="545" y="3366"/>
                    <a:pt x="727" y="3366"/>
                  </a:cubicBezTo>
                  <a:lnTo>
                    <a:pt x="4982" y="3366"/>
                  </a:lnTo>
                  <a:lnTo>
                    <a:pt x="6436" y="303"/>
                  </a:lnTo>
                  <a:cubicBezTo>
                    <a:pt x="6436" y="166"/>
                    <a:pt x="6836" y="0"/>
                    <a:pt x="7018" y="0"/>
                  </a:cubicBezTo>
                  <a:lnTo>
                    <a:pt x="14400" y="0"/>
                  </a:lnTo>
                  <a:cubicBezTo>
                    <a:pt x="14764" y="0"/>
                    <a:pt x="15127" y="166"/>
                    <a:pt x="15127" y="303"/>
                  </a:cubicBezTo>
                  <a:lnTo>
                    <a:pt x="16800" y="3366"/>
                  </a:lnTo>
                  <a:lnTo>
                    <a:pt x="20836" y="3366"/>
                  </a:lnTo>
                  <a:cubicBezTo>
                    <a:pt x="21018" y="3366"/>
                    <a:pt x="21236" y="3531"/>
                    <a:pt x="21418" y="35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16" name="Shape">
              <a:extLst>
                <a:ext uri="{FF2B5EF4-FFF2-40B4-BE49-F238E27FC236}">
                  <a16:creationId xmlns:a16="http://schemas.microsoft.com/office/drawing/2014/main" id="{443E0657-ED90-422F-B65C-92A0A079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235" y="5176558"/>
              <a:ext cx="26611" cy="151280"/>
            </a:xfrm>
            <a:custGeom>
              <a:avLst/>
              <a:gdLst>
                <a:gd name="T0" fmla="*/ 29859 w 21600"/>
                <a:gd name="T1" fmla="*/ 180306341 h 21600"/>
                <a:gd name="T2" fmla="*/ 29859 w 21600"/>
                <a:gd name="T3" fmla="*/ 180306341 h 21600"/>
                <a:gd name="T4" fmla="*/ 29859 w 21600"/>
                <a:gd name="T5" fmla="*/ 180306341 h 21600"/>
                <a:gd name="T6" fmla="*/ 29859 w 21600"/>
                <a:gd name="T7" fmla="*/ 18030634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000" y="21600"/>
                  </a:moveTo>
                  <a:cubicBezTo>
                    <a:pt x="12000" y="21600"/>
                    <a:pt x="9000" y="21334"/>
                    <a:pt x="9000" y="20802"/>
                  </a:cubicBezTo>
                  <a:lnTo>
                    <a:pt x="0" y="1330"/>
                  </a:lnTo>
                  <a:cubicBezTo>
                    <a:pt x="0" y="532"/>
                    <a:pt x="1500" y="0"/>
                    <a:pt x="6000" y="0"/>
                  </a:cubicBezTo>
                  <a:cubicBezTo>
                    <a:pt x="9000" y="0"/>
                    <a:pt x="12000" y="532"/>
                    <a:pt x="12000" y="1064"/>
                  </a:cubicBezTo>
                  <a:lnTo>
                    <a:pt x="21300" y="20536"/>
                  </a:lnTo>
                  <a:cubicBezTo>
                    <a:pt x="21300" y="20589"/>
                    <a:pt x="21600" y="20642"/>
                    <a:pt x="21600" y="20696"/>
                  </a:cubicBezTo>
                  <a:lnTo>
                    <a:pt x="21600" y="20962"/>
                  </a:lnTo>
                  <a:cubicBezTo>
                    <a:pt x="21000" y="21334"/>
                    <a:pt x="18900" y="21600"/>
                    <a:pt x="16500" y="21600"/>
                  </a:cubicBezTo>
                  <a:lnTo>
                    <a:pt x="15000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17" name="Shape">
              <a:extLst>
                <a:ext uri="{FF2B5EF4-FFF2-40B4-BE49-F238E27FC236}">
                  <a16:creationId xmlns:a16="http://schemas.microsoft.com/office/drawing/2014/main" id="{E89B92BF-9950-4037-8419-4D1369F3E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841" y="5214284"/>
              <a:ext cx="23238" cy="115421"/>
            </a:xfrm>
            <a:custGeom>
              <a:avLst/>
              <a:gdLst>
                <a:gd name="T0" fmla="*/ 15165 w 21600"/>
                <a:gd name="T1" fmla="*/ 46615516 h 21600"/>
                <a:gd name="T2" fmla="*/ 15165 w 21600"/>
                <a:gd name="T3" fmla="*/ 46615516 h 21600"/>
                <a:gd name="T4" fmla="*/ 15165 w 21600"/>
                <a:gd name="T5" fmla="*/ 46615516 h 21600"/>
                <a:gd name="T6" fmla="*/ 15165 w 21600"/>
                <a:gd name="T7" fmla="*/ 4661551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400" y="21600"/>
                  </a:moveTo>
                  <a:cubicBezTo>
                    <a:pt x="10971" y="21600"/>
                    <a:pt x="7200" y="20903"/>
                    <a:pt x="7200" y="20206"/>
                  </a:cubicBezTo>
                  <a:lnTo>
                    <a:pt x="343" y="1463"/>
                  </a:lnTo>
                  <a:cubicBezTo>
                    <a:pt x="343" y="1394"/>
                    <a:pt x="0" y="1324"/>
                    <a:pt x="0" y="1254"/>
                  </a:cubicBezTo>
                  <a:lnTo>
                    <a:pt x="0" y="836"/>
                  </a:lnTo>
                  <a:cubicBezTo>
                    <a:pt x="686" y="348"/>
                    <a:pt x="3086" y="0"/>
                    <a:pt x="5486" y="0"/>
                  </a:cubicBezTo>
                  <a:cubicBezTo>
                    <a:pt x="9257" y="0"/>
                    <a:pt x="14400" y="697"/>
                    <a:pt x="14400" y="1463"/>
                  </a:cubicBezTo>
                  <a:lnTo>
                    <a:pt x="21257" y="20206"/>
                  </a:lnTo>
                  <a:cubicBezTo>
                    <a:pt x="21257" y="20276"/>
                    <a:pt x="21600" y="20346"/>
                    <a:pt x="21600" y="20415"/>
                  </a:cubicBezTo>
                  <a:lnTo>
                    <a:pt x="21600" y="20764"/>
                  </a:lnTo>
                  <a:cubicBezTo>
                    <a:pt x="20914" y="21252"/>
                    <a:pt x="18514" y="21600"/>
                    <a:pt x="16114" y="21600"/>
                  </a:cubicBezTo>
                  <a:lnTo>
                    <a:pt x="14400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sp>
        <p:nvSpPr>
          <p:cNvPr id="4101" name="Flowchart: Magnetic Disk 4100">
            <a:extLst>
              <a:ext uri="{FF2B5EF4-FFF2-40B4-BE49-F238E27FC236}">
                <a16:creationId xmlns:a16="http://schemas.microsoft.com/office/drawing/2014/main" id="{7C32925B-B2FF-422C-88A6-A484C888E209}"/>
              </a:ext>
            </a:extLst>
          </p:cNvPr>
          <p:cNvSpPr/>
          <p:nvPr/>
        </p:nvSpPr>
        <p:spPr>
          <a:xfrm>
            <a:off x="6767780" y="4956377"/>
            <a:ext cx="1389351" cy="795722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D72F23-9734-4F4F-8365-6255DD93592C}"/>
              </a:ext>
            </a:extLst>
          </p:cNvPr>
          <p:cNvSpPr txBox="1"/>
          <p:nvPr/>
        </p:nvSpPr>
        <p:spPr>
          <a:xfrm>
            <a:off x="7016653" y="51642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sp>
        <p:nvSpPr>
          <p:cNvPr id="119" name="Flowchart: Magnetic Disk 118">
            <a:extLst>
              <a:ext uri="{FF2B5EF4-FFF2-40B4-BE49-F238E27FC236}">
                <a16:creationId xmlns:a16="http://schemas.microsoft.com/office/drawing/2014/main" id="{76D0B232-2C7A-4D4A-873F-B61443DDDAF4}"/>
              </a:ext>
            </a:extLst>
          </p:cNvPr>
          <p:cNvSpPr/>
          <p:nvPr/>
        </p:nvSpPr>
        <p:spPr>
          <a:xfrm>
            <a:off x="4648728" y="4956499"/>
            <a:ext cx="1389351" cy="795722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B4A123-792E-4C19-8187-3B19C72426B4}"/>
              </a:ext>
            </a:extLst>
          </p:cNvPr>
          <p:cNvSpPr txBox="1"/>
          <p:nvPr/>
        </p:nvSpPr>
        <p:spPr>
          <a:xfrm>
            <a:off x="4784312" y="516423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NoSQL DB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EB430E-C851-4B07-A396-F36C2801991B}"/>
              </a:ext>
            </a:extLst>
          </p:cNvPr>
          <p:cNvGrpSpPr/>
          <p:nvPr/>
        </p:nvGrpSpPr>
        <p:grpSpPr>
          <a:xfrm>
            <a:off x="3550536" y="2347975"/>
            <a:ext cx="290513" cy="214312"/>
            <a:chOff x="6975475" y="4103688"/>
            <a:chExt cx="290513" cy="21431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F8293E82-AD16-40D9-B805-F91A4A4BC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4103688"/>
              <a:ext cx="290513" cy="214312"/>
            </a:xfrm>
            <a:custGeom>
              <a:avLst/>
              <a:gdLst>
                <a:gd name="T0" fmla="*/ 2147483646 w 21600"/>
                <a:gd name="T1" fmla="*/ 1022132071 h 21600"/>
                <a:gd name="T2" fmla="*/ 2147483646 w 21600"/>
                <a:gd name="T3" fmla="*/ 1022132071 h 21600"/>
                <a:gd name="T4" fmla="*/ 2147483646 w 21600"/>
                <a:gd name="T5" fmla="*/ 1022132071 h 21600"/>
                <a:gd name="T6" fmla="*/ 2147483646 w 21600"/>
                <a:gd name="T7" fmla="*/ 102213207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355" y="18740"/>
                  </a:moveTo>
                  <a:lnTo>
                    <a:pt x="20355" y="7639"/>
                  </a:lnTo>
                  <a:lnTo>
                    <a:pt x="1106" y="7639"/>
                  </a:lnTo>
                  <a:lnTo>
                    <a:pt x="1106" y="18740"/>
                  </a:lnTo>
                  <a:cubicBezTo>
                    <a:pt x="1106" y="19305"/>
                    <a:pt x="1549" y="20095"/>
                    <a:pt x="2102" y="20095"/>
                  </a:cubicBezTo>
                  <a:lnTo>
                    <a:pt x="19498" y="20095"/>
                  </a:lnTo>
                  <a:cubicBezTo>
                    <a:pt x="19941" y="20095"/>
                    <a:pt x="20355" y="19305"/>
                    <a:pt x="20355" y="18740"/>
                  </a:cubicBezTo>
                  <a:close/>
                  <a:moveTo>
                    <a:pt x="1106" y="2672"/>
                  </a:moveTo>
                  <a:lnTo>
                    <a:pt x="1106" y="6134"/>
                  </a:lnTo>
                  <a:lnTo>
                    <a:pt x="20355" y="6134"/>
                  </a:lnTo>
                  <a:lnTo>
                    <a:pt x="20355" y="2672"/>
                  </a:lnTo>
                  <a:cubicBezTo>
                    <a:pt x="20355" y="2107"/>
                    <a:pt x="19941" y="1543"/>
                    <a:pt x="19498" y="1543"/>
                  </a:cubicBezTo>
                  <a:lnTo>
                    <a:pt x="2102" y="1543"/>
                  </a:lnTo>
                  <a:cubicBezTo>
                    <a:pt x="1549" y="1543"/>
                    <a:pt x="1106" y="2107"/>
                    <a:pt x="1106" y="2672"/>
                  </a:cubicBezTo>
                  <a:close/>
                  <a:moveTo>
                    <a:pt x="19498" y="0"/>
                  </a:moveTo>
                  <a:cubicBezTo>
                    <a:pt x="20632" y="0"/>
                    <a:pt x="21600" y="1167"/>
                    <a:pt x="21600" y="2672"/>
                  </a:cubicBezTo>
                  <a:lnTo>
                    <a:pt x="21600" y="18740"/>
                  </a:lnTo>
                  <a:cubicBezTo>
                    <a:pt x="21600" y="20283"/>
                    <a:pt x="20632" y="21600"/>
                    <a:pt x="19498" y="21600"/>
                  </a:cubicBezTo>
                  <a:lnTo>
                    <a:pt x="2102" y="21600"/>
                  </a:lnTo>
                  <a:cubicBezTo>
                    <a:pt x="968" y="21600"/>
                    <a:pt x="0" y="20283"/>
                    <a:pt x="0" y="18740"/>
                  </a:cubicBezTo>
                  <a:lnTo>
                    <a:pt x="0" y="2860"/>
                  </a:lnTo>
                  <a:cubicBezTo>
                    <a:pt x="0" y="1167"/>
                    <a:pt x="968" y="0"/>
                    <a:pt x="2102" y="0"/>
                  </a:cubicBezTo>
                  <a:lnTo>
                    <a:pt x="19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83BB327F-1822-40C5-BDB3-0BE07542E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954" y="4210280"/>
              <a:ext cx="105777" cy="14587"/>
            </a:xfrm>
            <a:custGeom>
              <a:avLst/>
              <a:gdLst>
                <a:gd name="T0" fmla="*/ 30572534 w 21600"/>
                <a:gd name="T1" fmla="*/ 1493 h 21600"/>
                <a:gd name="T2" fmla="*/ 30572534 w 21600"/>
                <a:gd name="T3" fmla="*/ 1493 h 21600"/>
                <a:gd name="T4" fmla="*/ 30572534 w 21600"/>
                <a:gd name="T5" fmla="*/ 1493 h 21600"/>
                <a:gd name="T6" fmla="*/ 30572534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92" y="21600"/>
                  </a:moveTo>
                  <a:cubicBezTo>
                    <a:pt x="379" y="21600"/>
                    <a:pt x="0" y="16200"/>
                    <a:pt x="0" y="10800"/>
                  </a:cubicBezTo>
                  <a:cubicBezTo>
                    <a:pt x="0" y="5400"/>
                    <a:pt x="379" y="0"/>
                    <a:pt x="1592" y="0"/>
                  </a:cubicBezTo>
                  <a:lnTo>
                    <a:pt x="20008" y="0"/>
                  </a:lnTo>
                  <a:cubicBezTo>
                    <a:pt x="20842" y="0"/>
                    <a:pt x="21600" y="5400"/>
                    <a:pt x="21600" y="10800"/>
                  </a:cubicBezTo>
                  <a:cubicBezTo>
                    <a:pt x="21600" y="16200"/>
                    <a:pt x="20842" y="21600"/>
                    <a:pt x="20008" y="21600"/>
                  </a:cubicBezTo>
                  <a:lnTo>
                    <a:pt x="1592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F54CA915-8692-411B-9B70-17BA6881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954" y="4255913"/>
              <a:ext cx="45068" cy="14587"/>
            </a:xfrm>
            <a:custGeom>
              <a:avLst/>
              <a:gdLst>
                <a:gd name="T0" fmla="*/ 429253 w 21600"/>
                <a:gd name="T1" fmla="*/ 1493 h 21600"/>
                <a:gd name="T2" fmla="*/ 429253 w 21600"/>
                <a:gd name="T3" fmla="*/ 1493 h 21600"/>
                <a:gd name="T4" fmla="*/ 429253 w 21600"/>
                <a:gd name="T5" fmla="*/ 1493 h 21600"/>
                <a:gd name="T6" fmla="*/ 429253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718" y="21600"/>
                  </a:moveTo>
                  <a:cubicBezTo>
                    <a:pt x="885" y="21600"/>
                    <a:pt x="0" y="18900"/>
                    <a:pt x="0" y="10800"/>
                  </a:cubicBezTo>
                  <a:cubicBezTo>
                    <a:pt x="0" y="5400"/>
                    <a:pt x="885" y="0"/>
                    <a:pt x="3718" y="0"/>
                  </a:cubicBezTo>
                  <a:lnTo>
                    <a:pt x="18059" y="0"/>
                  </a:lnTo>
                  <a:cubicBezTo>
                    <a:pt x="19830" y="0"/>
                    <a:pt x="21600" y="5400"/>
                    <a:pt x="21600" y="10800"/>
                  </a:cubicBezTo>
                  <a:cubicBezTo>
                    <a:pt x="21600" y="18900"/>
                    <a:pt x="19830" y="21600"/>
                    <a:pt x="18059" y="21600"/>
                  </a:cubicBezTo>
                  <a:lnTo>
                    <a:pt x="3718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D2FBB7BD-A93E-4EFF-AFE2-E4B047B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440" y="4210280"/>
              <a:ext cx="45068" cy="14587"/>
            </a:xfrm>
            <a:custGeom>
              <a:avLst/>
              <a:gdLst>
                <a:gd name="T0" fmla="*/ 429253 w 21600"/>
                <a:gd name="T1" fmla="*/ 1493 h 21600"/>
                <a:gd name="T2" fmla="*/ 429253 w 21600"/>
                <a:gd name="T3" fmla="*/ 1493 h 21600"/>
                <a:gd name="T4" fmla="*/ 429253 w 21600"/>
                <a:gd name="T5" fmla="*/ 1493 h 21600"/>
                <a:gd name="T6" fmla="*/ 429253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541" y="21600"/>
                  </a:moveTo>
                  <a:cubicBezTo>
                    <a:pt x="1770" y="21600"/>
                    <a:pt x="0" y="16200"/>
                    <a:pt x="0" y="10800"/>
                  </a:cubicBezTo>
                  <a:cubicBezTo>
                    <a:pt x="0" y="5400"/>
                    <a:pt x="1770" y="0"/>
                    <a:pt x="3541" y="0"/>
                  </a:cubicBezTo>
                  <a:lnTo>
                    <a:pt x="18059" y="0"/>
                  </a:lnTo>
                  <a:cubicBezTo>
                    <a:pt x="20715" y="0"/>
                    <a:pt x="21600" y="5400"/>
                    <a:pt x="21600" y="10800"/>
                  </a:cubicBezTo>
                  <a:cubicBezTo>
                    <a:pt x="21600" y="16200"/>
                    <a:pt x="20715" y="21600"/>
                    <a:pt x="18059" y="21600"/>
                  </a:cubicBezTo>
                  <a:lnTo>
                    <a:pt x="3541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3731792-DAF5-4D5D-A1FB-47F3B45F5BEA}"/>
              </a:ext>
            </a:extLst>
          </p:cNvPr>
          <p:cNvGrpSpPr/>
          <p:nvPr/>
        </p:nvGrpSpPr>
        <p:grpSpPr>
          <a:xfrm>
            <a:off x="7828526" y="2308449"/>
            <a:ext cx="261938" cy="261937"/>
            <a:chOff x="8997950" y="1065213"/>
            <a:chExt cx="261938" cy="2619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" name="Shape">
              <a:extLst>
                <a:ext uri="{FF2B5EF4-FFF2-40B4-BE49-F238E27FC236}">
                  <a16:creationId xmlns:a16="http://schemas.microsoft.com/office/drawing/2014/main" id="{B7D5FE1D-E859-4710-A237-1A8FCF02A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433" y="1110800"/>
              <a:ext cx="59872" cy="138256"/>
            </a:xfrm>
            <a:custGeom>
              <a:avLst/>
              <a:gdLst>
                <a:gd name="T0" fmla="*/ 1735213 w 21600"/>
                <a:gd name="T1" fmla="*/ 114752864 h 21600"/>
                <a:gd name="T2" fmla="*/ 1735213 w 21600"/>
                <a:gd name="T3" fmla="*/ 114752864 h 21600"/>
                <a:gd name="T4" fmla="*/ 1735213 w 21600"/>
                <a:gd name="T5" fmla="*/ 114752864 h 21600"/>
                <a:gd name="T6" fmla="*/ 1735213 w 21600"/>
                <a:gd name="T7" fmla="*/ 11475286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198" y="19562"/>
                  </a:moveTo>
                  <a:cubicBezTo>
                    <a:pt x="21332" y="19737"/>
                    <a:pt x="21466" y="19912"/>
                    <a:pt x="21600" y="20028"/>
                  </a:cubicBezTo>
                  <a:lnTo>
                    <a:pt x="21600" y="20843"/>
                  </a:lnTo>
                  <a:cubicBezTo>
                    <a:pt x="21466" y="20960"/>
                    <a:pt x="21332" y="21134"/>
                    <a:pt x="21198" y="21309"/>
                  </a:cubicBezTo>
                  <a:cubicBezTo>
                    <a:pt x="20527" y="21600"/>
                    <a:pt x="19856" y="21600"/>
                    <a:pt x="19051" y="21600"/>
                  </a:cubicBezTo>
                  <a:cubicBezTo>
                    <a:pt x="18380" y="21600"/>
                    <a:pt x="17709" y="21600"/>
                    <a:pt x="17039" y="21309"/>
                  </a:cubicBezTo>
                  <a:lnTo>
                    <a:pt x="671" y="14206"/>
                  </a:lnTo>
                  <a:cubicBezTo>
                    <a:pt x="0" y="13915"/>
                    <a:pt x="0" y="13915"/>
                    <a:pt x="0" y="13624"/>
                  </a:cubicBezTo>
                  <a:lnTo>
                    <a:pt x="0" y="1223"/>
                  </a:lnTo>
                  <a:cubicBezTo>
                    <a:pt x="0" y="640"/>
                    <a:pt x="671" y="0"/>
                    <a:pt x="2817" y="0"/>
                  </a:cubicBezTo>
                  <a:cubicBezTo>
                    <a:pt x="4159" y="0"/>
                    <a:pt x="5501" y="640"/>
                    <a:pt x="5501" y="1223"/>
                  </a:cubicBezTo>
                  <a:lnTo>
                    <a:pt x="5501" y="12750"/>
                  </a:lnTo>
                  <a:lnTo>
                    <a:pt x="21198" y="19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tIns="45719" rIns="45719" b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8" name="Shape">
              <a:extLst>
                <a:ext uri="{FF2B5EF4-FFF2-40B4-BE49-F238E27FC236}">
                  <a16:creationId xmlns:a16="http://schemas.microsoft.com/office/drawing/2014/main" id="{B188149F-B53E-4636-BAA8-696CF37B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1065213"/>
              <a:ext cx="261938" cy="26193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15" y="1262"/>
                  </a:moveTo>
                  <a:cubicBezTo>
                    <a:pt x="5485" y="1262"/>
                    <a:pt x="1263" y="5477"/>
                    <a:pt x="1263" y="10800"/>
                  </a:cubicBezTo>
                  <a:cubicBezTo>
                    <a:pt x="1263" y="15969"/>
                    <a:pt x="5485" y="20338"/>
                    <a:pt x="10815" y="20338"/>
                  </a:cubicBezTo>
                  <a:cubicBezTo>
                    <a:pt x="15961" y="20338"/>
                    <a:pt x="20337" y="15969"/>
                    <a:pt x="20337" y="10800"/>
                  </a:cubicBezTo>
                  <a:cubicBezTo>
                    <a:pt x="20337" y="5477"/>
                    <a:pt x="15961" y="1262"/>
                    <a:pt x="10815" y="1262"/>
                  </a:cubicBezTo>
                  <a:close/>
                  <a:moveTo>
                    <a:pt x="10815" y="21600"/>
                  </a:moveTo>
                  <a:cubicBezTo>
                    <a:pt x="4868" y="21600"/>
                    <a:pt x="0" y="16738"/>
                    <a:pt x="0" y="10800"/>
                  </a:cubicBezTo>
                  <a:cubicBezTo>
                    <a:pt x="0" y="4862"/>
                    <a:pt x="4868" y="0"/>
                    <a:pt x="10815" y="0"/>
                  </a:cubicBezTo>
                  <a:cubicBezTo>
                    <a:pt x="16762" y="0"/>
                    <a:pt x="21600" y="4862"/>
                    <a:pt x="21600" y="10800"/>
                  </a:cubicBezTo>
                  <a:cubicBezTo>
                    <a:pt x="21600" y="16738"/>
                    <a:pt x="16762" y="21600"/>
                    <a:pt x="10815" y="21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tIns="45719" rIns="45719" b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5B6580-7311-4459-9307-0B07CF50154C}"/>
              </a:ext>
            </a:extLst>
          </p:cNvPr>
          <p:cNvGrpSpPr/>
          <p:nvPr/>
        </p:nvGrpSpPr>
        <p:grpSpPr>
          <a:xfrm>
            <a:off x="5731220" y="2309336"/>
            <a:ext cx="231775" cy="257175"/>
            <a:chOff x="3965575" y="6105525"/>
            <a:chExt cx="231775" cy="257175"/>
          </a:xfrm>
          <a:solidFill>
            <a:schemeClr val="tx2"/>
          </a:solidFill>
        </p:grpSpPr>
        <p:sp>
          <p:nvSpPr>
            <p:cNvPr id="130" name="Shape">
              <a:extLst>
                <a:ext uri="{FF2B5EF4-FFF2-40B4-BE49-F238E27FC236}">
                  <a16:creationId xmlns:a16="http://schemas.microsoft.com/office/drawing/2014/main" id="{79AA7710-D849-4BB8-8408-5F603E841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119" y="6105525"/>
              <a:ext cx="126934" cy="141633"/>
            </a:xfrm>
            <a:custGeom>
              <a:avLst/>
              <a:gdLst>
                <a:gd name="T0" fmla="*/ 74086472 w 21600"/>
                <a:gd name="T1" fmla="*/ 131115878 h 21600"/>
                <a:gd name="T2" fmla="*/ 74086472 w 21600"/>
                <a:gd name="T3" fmla="*/ 131115878 h 21600"/>
                <a:gd name="T4" fmla="*/ 74086472 w 21600"/>
                <a:gd name="T5" fmla="*/ 131115878 h 21600"/>
                <a:gd name="T6" fmla="*/ 74086472 w 21600"/>
                <a:gd name="T7" fmla="*/ 13111587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927" y="2268"/>
                  </a:moveTo>
                  <a:cubicBezTo>
                    <a:pt x="6416" y="2268"/>
                    <a:pt x="2541" y="6009"/>
                    <a:pt x="2541" y="10658"/>
                  </a:cubicBezTo>
                  <a:cubicBezTo>
                    <a:pt x="2541" y="15250"/>
                    <a:pt x="6416" y="19276"/>
                    <a:pt x="10927" y="19276"/>
                  </a:cubicBezTo>
                  <a:cubicBezTo>
                    <a:pt x="15438" y="19276"/>
                    <a:pt x="18995" y="15250"/>
                    <a:pt x="18995" y="10658"/>
                  </a:cubicBezTo>
                  <a:cubicBezTo>
                    <a:pt x="18995" y="6009"/>
                    <a:pt x="15438" y="2268"/>
                    <a:pt x="10927" y="2268"/>
                  </a:cubicBezTo>
                  <a:close/>
                  <a:moveTo>
                    <a:pt x="10927" y="21600"/>
                  </a:moveTo>
                  <a:cubicBezTo>
                    <a:pt x="4828" y="21600"/>
                    <a:pt x="0" y="16724"/>
                    <a:pt x="0" y="10658"/>
                  </a:cubicBezTo>
                  <a:cubicBezTo>
                    <a:pt x="0" y="4876"/>
                    <a:pt x="4828" y="0"/>
                    <a:pt x="10927" y="0"/>
                  </a:cubicBezTo>
                  <a:cubicBezTo>
                    <a:pt x="16772" y="0"/>
                    <a:pt x="21600" y="4876"/>
                    <a:pt x="21600" y="10658"/>
                  </a:cubicBezTo>
                  <a:cubicBezTo>
                    <a:pt x="21600" y="16724"/>
                    <a:pt x="16772" y="21600"/>
                    <a:pt x="10927" y="21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FA46FD77-4FAE-4A46-A3F3-DD3B3A227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6277719"/>
              <a:ext cx="231775" cy="84981"/>
            </a:xfrm>
            <a:custGeom>
              <a:avLst/>
              <a:gdLst>
                <a:gd name="T0" fmla="*/ 1503776663 w 21600"/>
                <a:gd name="T1" fmla="*/ 10196090 h 21600"/>
                <a:gd name="T2" fmla="*/ 1503776663 w 21600"/>
                <a:gd name="T3" fmla="*/ 10196090 h 21600"/>
                <a:gd name="T4" fmla="*/ 1503776663 w 21600"/>
                <a:gd name="T5" fmla="*/ 10196090 h 21600"/>
                <a:gd name="T6" fmla="*/ 1503776663 w 21600"/>
                <a:gd name="T7" fmla="*/ 101960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28" y="17733"/>
                  </a:moveTo>
                  <a:lnTo>
                    <a:pt x="20172" y="17733"/>
                  </a:lnTo>
                  <a:lnTo>
                    <a:pt x="20172" y="13017"/>
                  </a:lnTo>
                  <a:cubicBezTo>
                    <a:pt x="19649" y="11036"/>
                    <a:pt x="17350" y="3867"/>
                    <a:pt x="10800" y="3867"/>
                  </a:cubicBezTo>
                  <a:cubicBezTo>
                    <a:pt x="4250" y="3867"/>
                    <a:pt x="1951" y="11036"/>
                    <a:pt x="1428" y="13017"/>
                  </a:cubicBezTo>
                  <a:lnTo>
                    <a:pt x="1428" y="17733"/>
                  </a:lnTo>
                  <a:close/>
                  <a:moveTo>
                    <a:pt x="20903" y="21600"/>
                  </a:moveTo>
                  <a:lnTo>
                    <a:pt x="732" y="21600"/>
                  </a:lnTo>
                  <a:cubicBezTo>
                    <a:pt x="209" y="21600"/>
                    <a:pt x="0" y="21128"/>
                    <a:pt x="0" y="19714"/>
                  </a:cubicBezTo>
                  <a:lnTo>
                    <a:pt x="0" y="12451"/>
                  </a:lnTo>
                  <a:cubicBezTo>
                    <a:pt x="0" y="11979"/>
                    <a:pt x="2508" y="0"/>
                    <a:pt x="10800" y="0"/>
                  </a:cubicBezTo>
                  <a:cubicBezTo>
                    <a:pt x="19126" y="0"/>
                    <a:pt x="21600" y="11979"/>
                    <a:pt x="21600" y="12451"/>
                  </a:cubicBezTo>
                  <a:lnTo>
                    <a:pt x="21600" y="19714"/>
                  </a:lnTo>
                  <a:cubicBezTo>
                    <a:pt x="21600" y="21128"/>
                    <a:pt x="21252" y="21600"/>
                    <a:pt x="20903" y="21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sp>
        <p:nvSpPr>
          <p:cNvPr id="132" name="Shape">
            <a:extLst>
              <a:ext uri="{FF2B5EF4-FFF2-40B4-BE49-F238E27FC236}">
                <a16:creationId xmlns:a16="http://schemas.microsoft.com/office/drawing/2014/main" id="{E1ED10F2-15A7-4FA3-AAA1-52217B226BFF}"/>
              </a:ext>
            </a:extLst>
          </p:cNvPr>
          <p:cNvSpPr>
            <a:spLocks/>
          </p:cNvSpPr>
          <p:nvPr/>
        </p:nvSpPr>
        <p:spPr bwMode="auto">
          <a:xfrm>
            <a:off x="2578047" y="2305296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33" name="Shape">
            <a:extLst>
              <a:ext uri="{FF2B5EF4-FFF2-40B4-BE49-F238E27FC236}">
                <a16:creationId xmlns:a16="http://schemas.microsoft.com/office/drawing/2014/main" id="{666B6D7D-242C-43D6-994B-3A61D8D87DAB}"/>
              </a:ext>
            </a:extLst>
          </p:cNvPr>
          <p:cNvSpPr>
            <a:spLocks/>
          </p:cNvSpPr>
          <p:nvPr/>
        </p:nvSpPr>
        <p:spPr bwMode="auto">
          <a:xfrm>
            <a:off x="9910093" y="2323639"/>
            <a:ext cx="292100" cy="246062"/>
          </a:xfrm>
          <a:custGeom>
            <a:avLst/>
            <a:gdLst>
              <a:gd name="T0" fmla="*/ 2147483646 w 21600"/>
              <a:gd name="T1" fmla="*/ 2068877392 h 21600"/>
              <a:gd name="T2" fmla="*/ 2147483646 w 21600"/>
              <a:gd name="T3" fmla="*/ 2068877392 h 21600"/>
              <a:gd name="T4" fmla="*/ 2147483646 w 21600"/>
              <a:gd name="T5" fmla="*/ 2068877392 h 21600"/>
              <a:gd name="T6" fmla="*/ 2147483646 w 21600"/>
              <a:gd name="T7" fmla="*/ 206887739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514" y="20291"/>
                </a:moveTo>
                <a:cubicBezTo>
                  <a:pt x="19926" y="20291"/>
                  <a:pt x="20502" y="19767"/>
                  <a:pt x="20502" y="19113"/>
                </a:cubicBezTo>
                <a:lnTo>
                  <a:pt x="20502" y="10473"/>
                </a:lnTo>
                <a:cubicBezTo>
                  <a:pt x="19102" y="10964"/>
                  <a:pt x="16303" y="11618"/>
                  <a:pt x="13668" y="11978"/>
                </a:cubicBezTo>
                <a:lnTo>
                  <a:pt x="13668" y="14302"/>
                </a:lnTo>
                <a:cubicBezTo>
                  <a:pt x="13668" y="14629"/>
                  <a:pt x="13394" y="14956"/>
                  <a:pt x="13092" y="14956"/>
                </a:cubicBezTo>
                <a:lnTo>
                  <a:pt x="8508" y="14956"/>
                </a:lnTo>
                <a:cubicBezTo>
                  <a:pt x="8234" y="14956"/>
                  <a:pt x="7959" y="14629"/>
                  <a:pt x="7959" y="14302"/>
                </a:cubicBezTo>
                <a:lnTo>
                  <a:pt x="7959" y="11978"/>
                </a:lnTo>
                <a:cubicBezTo>
                  <a:pt x="5297" y="11618"/>
                  <a:pt x="2525" y="10964"/>
                  <a:pt x="1125" y="10473"/>
                </a:cubicBezTo>
                <a:lnTo>
                  <a:pt x="1125" y="19113"/>
                </a:lnTo>
                <a:cubicBezTo>
                  <a:pt x="1125" y="19767"/>
                  <a:pt x="1674" y="20291"/>
                  <a:pt x="2113" y="20291"/>
                </a:cubicBezTo>
                <a:lnTo>
                  <a:pt x="19514" y="20291"/>
                </a:lnTo>
                <a:close/>
                <a:moveTo>
                  <a:pt x="12543" y="10800"/>
                </a:moveTo>
                <a:lnTo>
                  <a:pt x="9057" y="10800"/>
                </a:lnTo>
                <a:lnTo>
                  <a:pt x="9057" y="13615"/>
                </a:lnTo>
                <a:lnTo>
                  <a:pt x="12543" y="13615"/>
                </a:lnTo>
                <a:lnTo>
                  <a:pt x="12543" y="10800"/>
                </a:lnTo>
                <a:close/>
                <a:moveTo>
                  <a:pt x="2113" y="4156"/>
                </a:moveTo>
                <a:cubicBezTo>
                  <a:pt x="1674" y="4156"/>
                  <a:pt x="1125" y="4647"/>
                  <a:pt x="1125" y="5138"/>
                </a:cubicBezTo>
                <a:lnTo>
                  <a:pt x="1125" y="9131"/>
                </a:lnTo>
                <a:cubicBezTo>
                  <a:pt x="2251" y="9458"/>
                  <a:pt x="5160" y="10309"/>
                  <a:pt x="7959" y="10636"/>
                </a:cubicBezTo>
                <a:lnTo>
                  <a:pt x="7959" y="10145"/>
                </a:lnTo>
                <a:cubicBezTo>
                  <a:pt x="7959" y="9785"/>
                  <a:pt x="8234" y="9458"/>
                  <a:pt x="8508" y="9458"/>
                </a:cubicBezTo>
                <a:lnTo>
                  <a:pt x="13092" y="9458"/>
                </a:lnTo>
                <a:cubicBezTo>
                  <a:pt x="13394" y="9458"/>
                  <a:pt x="13668" y="9785"/>
                  <a:pt x="13668" y="10145"/>
                </a:cubicBezTo>
                <a:lnTo>
                  <a:pt x="13668" y="10636"/>
                </a:lnTo>
                <a:cubicBezTo>
                  <a:pt x="16440" y="10309"/>
                  <a:pt x="19377" y="9458"/>
                  <a:pt x="20502" y="9131"/>
                </a:cubicBezTo>
                <a:lnTo>
                  <a:pt x="20502" y="5138"/>
                </a:lnTo>
                <a:cubicBezTo>
                  <a:pt x="20502" y="4647"/>
                  <a:pt x="19926" y="4156"/>
                  <a:pt x="19514" y="4156"/>
                </a:cubicBezTo>
                <a:lnTo>
                  <a:pt x="2113" y="4156"/>
                </a:lnTo>
                <a:close/>
                <a:moveTo>
                  <a:pt x="7959" y="1309"/>
                </a:moveTo>
                <a:lnTo>
                  <a:pt x="7959" y="2651"/>
                </a:lnTo>
                <a:lnTo>
                  <a:pt x="13668" y="2651"/>
                </a:lnTo>
                <a:lnTo>
                  <a:pt x="13668" y="1309"/>
                </a:lnTo>
                <a:lnTo>
                  <a:pt x="7959" y="1309"/>
                </a:lnTo>
                <a:close/>
                <a:moveTo>
                  <a:pt x="19514" y="2651"/>
                </a:moveTo>
                <a:cubicBezTo>
                  <a:pt x="20639" y="2651"/>
                  <a:pt x="21600" y="3796"/>
                  <a:pt x="21600" y="5138"/>
                </a:cubicBezTo>
                <a:lnTo>
                  <a:pt x="21600" y="19113"/>
                </a:lnTo>
                <a:cubicBezTo>
                  <a:pt x="21600" y="20618"/>
                  <a:pt x="20639" y="21600"/>
                  <a:pt x="19514" y="21600"/>
                </a:cubicBezTo>
                <a:lnTo>
                  <a:pt x="2113" y="21600"/>
                </a:lnTo>
                <a:cubicBezTo>
                  <a:pt x="988" y="21600"/>
                  <a:pt x="0" y="20618"/>
                  <a:pt x="0" y="19113"/>
                </a:cubicBezTo>
                <a:lnTo>
                  <a:pt x="0" y="5138"/>
                </a:lnTo>
                <a:cubicBezTo>
                  <a:pt x="0" y="3796"/>
                  <a:pt x="988" y="2651"/>
                  <a:pt x="2113" y="2651"/>
                </a:cubicBezTo>
                <a:lnTo>
                  <a:pt x="6834" y="2651"/>
                </a:lnTo>
                <a:lnTo>
                  <a:pt x="6834" y="655"/>
                </a:lnTo>
                <a:cubicBezTo>
                  <a:pt x="6834" y="327"/>
                  <a:pt x="7109" y="0"/>
                  <a:pt x="7383" y="0"/>
                </a:cubicBezTo>
                <a:lnTo>
                  <a:pt x="14217" y="0"/>
                </a:lnTo>
                <a:cubicBezTo>
                  <a:pt x="14491" y="0"/>
                  <a:pt x="14766" y="327"/>
                  <a:pt x="14766" y="655"/>
                </a:cubicBezTo>
                <a:lnTo>
                  <a:pt x="14766" y="2651"/>
                </a:lnTo>
                <a:lnTo>
                  <a:pt x="19514" y="265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6A5E4C4-21BE-4C05-A9D9-816770CE2981}"/>
              </a:ext>
            </a:extLst>
          </p:cNvPr>
          <p:cNvGrpSpPr/>
          <p:nvPr/>
        </p:nvGrpSpPr>
        <p:grpSpPr>
          <a:xfrm>
            <a:off x="3543027" y="3901230"/>
            <a:ext cx="293688" cy="233363"/>
            <a:chOff x="9966325" y="2092325"/>
            <a:chExt cx="293688" cy="233363"/>
          </a:xfrm>
          <a:solidFill>
            <a:srgbClr val="00B050"/>
          </a:solidFill>
        </p:grpSpPr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9D8190C6-00A7-432B-905E-E33D76A90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2092325"/>
              <a:ext cx="231069" cy="161187"/>
            </a:xfrm>
            <a:custGeom>
              <a:avLst/>
              <a:gdLst>
                <a:gd name="T0" fmla="*/ 1503776663 w 21600"/>
                <a:gd name="T1" fmla="*/ 246108465 h 21600"/>
                <a:gd name="T2" fmla="*/ 1503776663 w 21600"/>
                <a:gd name="T3" fmla="*/ 246108465 h 21600"/>
                <a:gd name="T4" fmla="*/ 1503776663 w 21600"/>
                <a:gd name="T5" fmla="*/ 246108465 h 21600"/>
                <a:gd name="T6" fmla="*/ 1503776663 w 21600"/>
                <a:gd name="T7" fmla="*/ 24610846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142" y="15500"/>
                  </a:moveTo>
                  <a:cubicBezTo>
                    <a:pt x="7316" y="16000"/>
                    <a:pt x="7316" y="16500"/>
                    <a:pt x="7142" y="17000"/>
                  </a:cubicBezTo>
                  <a:lnTo>
                    <a:pt x="4146" y="21100"/>
                  </a:lnTo>
                  <a:cubicBezTo>
                    <a:pt x="3972" y="21350"/>
                    <a:pt x="3797" y="21600"/>
                    <a:pt x="3623" y="21600"/>
                  </a:cubicBezTo>
                  <a:cubicBezTo>
                    <a:pt x="3449" y="21600"/>
                    <a:pt x="3275" y="21350"/>
                    <a:pt x="3101" y="21100"/>
                  </a:cubicBezTo>
                  <a:lnTo>
                    <a:pt x="244" y="17000"/>
                  </a:lnTo>
                  <a:cubicBezTo>
                    <a:pt x="105" y="16800"/>
                    <a:pt x="35" y="16650"/>
                    <a:pt x="0" y="16450"/>
                  </a:cubicBezTo>
                  <a:lnTo>
                    <a:pt x="0" y="16050"/>
                  </a:lnTo>
                  <a:cubicBezTo>
                    <a:pt x="35" y="15850"/>
                    <a:pt x="105" y="15700"/>
                    <a:pt x="244" y="15500"/>
                  </a:cubicBezTo>
                  <a:cubicBezTo>
                    <a:pt x="453" y="15000"/>
                    <a:pt x="975" y="15000"/>
                    <a:pt x="1150" y="15500"/>
                  </a:cubicBezTo>
                  <a:lnTo>
                    <a:pt x="3101" y="18050"/>
                  </a:lnTo>
                  <a:cubicBezTo>
                    <a:pt x="2578" y="13200"/>
                    <a:pt x="3623" y="8150"/>
                    <a:pt x="6097" y="4550"/>
                  </a:cubicBezTo>
                  <a:cubicBezTo>
                    <a:pt x="8222" y="1500"/>
                    <a:pt x="10870" y="0"/>
                    <a:pt x="13692" y="0"/>
                  </a:cubicBezTo>
                  <a:cubicBezTo>
                    <a:pt x="16723" y="0"/>
                    <a:pt x="19370" y="1750"/>
                    <a:pt x="21495" y="4550"/>
                  </a:cubicBezTo>
                  <a:cubicBezTo>
                    <a:pt x="21530" y="4700"/>
                    <a:pt x="21565" y="4850"/>
                    <a:pt x="21600" y="5000"/>
                  </a:cubicBezTo>
                  <a:lnTo>
                    <a:pt x="21600" y="5700"/>
                  </a:lnTo>
                  <a:cubicBezTo>
                    <a:pt x="21565" y="5800"/>
                    <a:pt x="21530" y="5950"/>
                    <a:pt x="21495" y="6100"/>
                  </a:cubicBezTo>
                  <a:cubicBezTo>
                    <a:pt x="21147" y="6350"/>
                    <a:pt x="20590" y="6350"/>
                    <a:pt x="20415" y="6100"/>
                  </a:cubicBezTo>
                  <a:cubicBezTo>
                    <a:pt x="18639" y="3550"/>
                    <a:pt x="16165" y="2050"/>
                    <a:pt x="13692" y="2050"/>
                  </a:cubicBezTo>
                  <a:cubicBezTo>
                    <a:pt x="11218" y="2050"/>
                    <a:pt x="8919" y="3550"/>
                    <a:pt x="7142" y="6100"/>
                  </a:cubicBezTo>
                  <a:cubicBezTo>
                    <a:pt x="5052" y="9150"/>
                    <a:pt x="3972" y="13450"/>
                    <a:pt x="4494" y="17800"/>
                  </a:cubicBezTo>
                  <a:lnTo>
                    <a:pt x="6097" y="15500"/>
                  </a:lnTo>
                  <a:cubicBezTo>
                    <a:pt x="6271" y="15000"/>
                    <a:pt x="6794" y="15000"/>
                    <a:pt x="7142" y="155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6A77E98D-A5FD-4542-A1A3-F5ACA177A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130" y="2174599"/>
              <a:ext cx="230883" cy="151089"/>
            </a:xfrm>
            <a:custGeom>
              <a:avLst/>
              <a:gdLst>
                <a:gd name="T0" fmla="*/ 1531762390 w 21479"/>
                <a:gd name="T1" fmla="*/ 178091434 h 21600"/>
                <a:gd name="T2" fmla="*/ 1531762390 w 21479"/>
                <a:gd name="T3" fmla="*/ 178091434 h 21600"/>
                <a:gd name="T4" fmla="*/ 1531762390 w 21479"/>
                <a:gd name="T5" fmla="*/ 178091434 h 21600"/>
                <a:gd name="T6" fmla="*/ 1531762390 w 21479"/>
                <a:gd name="T7" fmla="*/ 17809143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79" h="21600" extrusionOk="0">
                  <a:moveTo>
                    <a:pt x="21349" y="4800"/>
                  </a:moveTo>
                  <a:cubicBezTo>
                    <a:pt x="21522" y="5333"/>
                    <a:pt x="21522" y="5867"/>
                    <a:pt x="21349" y="6400"/>
                  </a:cubicBezTo>
                  <a:cubicBezTo>
                    <a:pt x="21175" y="6720"/>
                    <a:pt x="21002" y="6720"/>
                    <a:pt x="20829" y="6720"/>
                  </a:cubicBezTo>
                  <a:cubicBezTo>
                    <a:pt x="20655" y="6720"/>
                    <a:pt x="20482" y="6720"/>
                    <a:pt x="20309" y="6400"/>
                  </a:cubicBezTo>
                  <a:lnTo>
                    <a:pt x="18540" y="3733"/>
                  </a:lnTo>
                  <a:cubicBezTo>
                    <a:pt x="18887" y="8587"/>
                    <a:pt x="17674" y="13173"/>
                    <a:pt x="15559" y="16747"/>
                  </a:cubicBezTo>
                  <a:cubicBezTo>
                    <a:pt x="13444" y="19680"/>
                    <a:pt x="10809" y="21600"/>
                    <a:pt x="7792" y="21600"/>
                  </a:cubicBezTo>
                  <a:cubicBezTo>
                    <a:pt x="4984" y="21600"/>
                    <a:pt x="2349" y="19680"/>
                    <a:pt x="234" y="16747"/>
                  </a:cubicBezTo>
                  <a:cubicBezTo>
                    <a:pt x="-78" y="16160"/>
                    <a:pt x="-78" y="15627"/>
                    <a:pt x="234" y="15093"/>
                  </a:cubicBezTo>
                  <a:cubicBezTo>
                    <a:pt x="581" y="14560"/>
                    <a:pt x="927" y="14560"/>
                    <a:pt x="1274" y="15093"/>
                  </a:cubicBezTo>
                  <a:cubicBezTo>
                    <a:pt x="3042" y="17813"/>
                    <a:pt x="5331" y="19147"/>
                    <a:pt x="7792" y="19147"/>
                  </a:cubicBezTo>
                  <a:cubicBezTo>
                    <a:pt x="10254" y="19147"/>
                    <a:pt x="12716" y="17813"/>
                    <a:pt x="14484" y="15093"/>
                  </a:cubicBezTo>
                  <a:cubicBezTo>
                    <a:pt x="16425" y="12107"/>
                    <a:pt x="17292" y="8053"/>
                    <a:pt x="17119" y="3733"/>
                  </a:cubicBezTo>
                  <a:lnTo>
                    <a:pt x="15559" y="6400"/>
                  </a:lnTo>
                  <a:cubicBezTo>
                    <a:pt x="15212" y="6720"/>
                    <a:pt x="14831" y="6720"/>
                    <a:pt x="14484" y="6400"/>
                  </a:cubicBezTo>
                  <a:cubicBezTo>
                    <a:pt x="14137" y="5867"/>
                    <a:pt x="14137" y="5333"/>
                    <a:pt x="14484" y="4800"/>
                  </a:cubicBezTo>
                  <a:lnTo>
                    <a:pt x="17465" y="213"/>
                  </a:lnTo>
                  <a:cubicBezTo>
                    <a:pt x="17535" y="107"/>
                    <a:pt x="17639" y="53"/>
                    <a:pt x="17778" y="0"/>
                  </a:cubicBezTo>
                  <a:lnTo>
                    <a:pt x="18124" y="0"/>
                  </a:lnTo>
                  <a:cubicBezTo>
                    <a:pt x="18228" y="53"/>
                    <a:pt x="18332" y="107"/>
                    <a:pt x="18367" y="213"/>
                  </a:cubicBezTo>
                  <a:lnTo>
                    <a:pt x="21349" y="4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sp>
        <p:nvSpPr>
          <p:cNvPr id="4108" name="Content Placeholder 4107">
            <a:extLst>
              <a:ext uri="{FF2B5EF4-FFF2-40B4-BE49-F238E27FC236}">
                <a16:creationId xmlns:a16="http://schemas.microsoft.com/office/drawing/2014/main" id="{764A501E-8862-40E6-9BB8-4BCB4B58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386A18-63AF-40FC-8AF7-6DB0C64158EF}"/>
              </a:ext>
            </a:extLst>
          </p:cNvPr>
          <p:cNvGrpSpPr/>
          <p:nvPr/>
        </p:nvGrpSpPr>
        <p:grpSpPr>
          <a:xfrm>
            <a:off x="9910093" y="3874163"/>
            <a:ext cx="290513" cy="252413"/>
            <a:chOff x="3937000" y="2082800"/>
            <a:chExt cx="290513" cy="25241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1196D5F2-5EBD-46F5-A4A7-01B5EF74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0" y="2082800"/>
              <a:ext cx="290513" cy="25241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60" y="20322"/>
                  </a:moveTo>
                  <a:lnTo>
                    <a:pt x="20460" y="7317"/>
                  </a:lnTo>
                  <a:lnTo>
                    <a:pt x="17236" y="7317"/>
                  </a:lnTo>
                  <a:lnTo>
                    <a:pt x="10869" y="14634"/>
                  </a:lnTo>
                  <a:lnTo>
                    <a:pt x="7784" y="14954"/>
                  </a:lnTo>
                  <a:cubicBezTo>
                    <a:pt x="7617" y="14954"/>
                    <a:pt x="7478" y="14794"/>
                    <a:pt x="7478" y="14634"/>
                  </a:cubicBezTo>
                  <a:lnTo>
                    <a:pt x="7784" y="10896"/>
                  </a:lnTo>
                  <a:lnTo>
                    <a:pt x="10869" y="7317"/>
                  </a:lnTo>
                  <a:lnTo>
                    <a:pt x="1140" y="7317"/>
                  </a:lnTo>
                  <a:lnTo>
                    <a:pt x="1140" y="20322"/>
                  </a:lnTo>
                  <a:lnTo>
                    <a:pt x="20460" y="20322"/>
                  </a:lnTo>
                  <a:close/>
                  <a:moveTo>
                    <a:pt x="17375" y="1630"/>
                  </a:moveTo>
                  <a:lnTo>
                    <a:pt x="8757" y="11535"/>
                  </a:lnTo>
                  <a:lnTo>
                    <a:pt x="8618" y="13484"/>
                  </a:lnTo>
                  <a:lnTo>
                    <a:pt x="10453" y="13324"/>
                  </a:lnTo>
                  <a:lnTo>
                    <a:pt x="18931" y="3579"/>
                  </a:lnTo>
                  <a:cubicBezTo>
                    <a:pt x="19070" y="3259"/>
                    <a:pt x="19209" y="2940"/>
                    <a:pt x="19209" y="2620"/>
                  </a:cubicBezTo>
                  <a:cubicBezTo>
                    <a:pt x="19209" y="2301"/>
                    <a:pt x="19070" y="1949"/>
                    <a:pt x="18931" y="1630"/>
                  </a:cubicBezTo>
                  <a:cubicBezTo>
                    <a:pt x="18653" y="1470"/>
                    <a:pt x="18347" y="1310"/>
                    <a:pt x="18069" y="1310"/>
                  </a:cubicBezTo>
                  <a:cubicBezTo>
                    <a:pt x="17792" y="1310"/>
                    <a:pt x="17514" y="1470"/>
                    <a:pt x="17375" y="1630"/>
                  </a:cubicBezTo>
                  <a:close/>
                  <a:moveTo>
                    <a:pt x="21044" y="6039"/>
                  </a:moveTo>
                  <a:cubicBezTo>
                    <a:pt x="21322" y="6039"/>
                    <a:pt x="21600" y="6199"/>
                    <a:pt x="21600" y="6678"/>
                  </a:cubicBezTo>
                  <a:lnTo>
                    <a:pt x="21600" y="20961"/>
                  </a:lnTo>
                  <a:cubicBezTo>
                    <a:pt x="21600" y="21280"/>
                    <a:pt x="21322" y="21600"/>
                    <a:pt x="21044" y="21600"/>
                  </a:cubicBezTo>
                  <a:lnTo>
                    <a:pt x="584" y="21600"/>
                  </a:lnTo>
                  <a:cubicBezTo>
                    <a:pt x="306" y="21600"/>
                    <a:pt x="0" y="21280"/>
                    <a:pt x="0" y="20961"/>
                  </a:cubicBezTo>
                  <a:lnTo>
                    <a:pt x="0" y="6678"/>
                  </a:lnTo>
                  <a:cubicBezTo>
                    <a:pt x="0" y="6199"/>
                    <a:pt x="306" y="6039"/>
                    <a:pt x="584" y="6039"/>
                  </a:cubicBezTo>
                  <a:lnTo>
                    <a:pt x="12009" y="6039"/>
                  </a:lnTo>
                  <a:lnTo>
                    <a:pt x="16513" y="831"/>
                  </a:lnTo>
                  <a:cubicBezTo>
                    <a:pt x="16958" y="351"/>
                    <a:pt x="17486" y="0"/>
                    <a:pt x="18069" y="0"/>
                  </a:cubicBezTo>
                  <a:cubicBezTo>
                    <a:pt x="18625" y="0"/>
                    <a:pt x="19209" y="351"/>
                    <a:pt x="19765" y="831"/>
                  </a:cubicBezTo>
                  <a:cubicBezTo>
                    <a:pt x="20599" y="1789"/>
                    <a:pt x="20599" y="3419"/>
                    <a:pt x="19765" y="4409"/>
                  </a:cubicBezTo>
                  <a:lnTo>
                    <a:pt x="18347" y="6039"/>
                  </a:lnTo>
                  <a:lnTo>
                    <a:pt x="21044" y="60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CC8E56A3-DB56-46CF-BDF8-A734AD949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186" y="2275007"/>
              <a:ext cx="153493" cy="14584"/>
            </a:xfrm>
            <a:custGeom>
              <a:avLst/>
              <a:gdLst>
                <a:gd name="T0" fmla="*/ 191713512 w 21600"/>
                <a:gd name="T1" fmla="*/ 1493 h 21600"/>
                <a:gd name="T2" fmla="*/ 191713512 w 21600"/>
                <a:gd name="T3" fmla="*/ 1493 h 21600"/>
                <a:gd name="T4" fmla="*/ 191713512 w 21600"/>
                <a:gd name="T5" fmla="*/ 1493 h 21600"/>
                <a:gd name="T6" fmla="*/ 191713512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549" y="0"/>
                  </a:moveTo>
                  <a:cubicBezTo>
                    <a:pt x="21074" y="0"/>
                    <a:pt x="21600" y="5400"/>
                    <a:pt x="21600" y="10800"/>
                  </a:cubicBezTo>
                  <a:cubicBezTo>
                    <a:pt x="21600" y="16200"/>
                    <a:pt x="21074" y="21600"/>
                    <a:pt x="20549" y="21600"/>
                  </a:cubicBezTo>
                  <a:lnTo>
                    <a:pt x="1051" y="21600"/>
                  </a:lnTo>
                  <a:cubicBezTo>
                    <a:pt x="526" y="21600"/>
                    <a:pt x="0" y="16200"/>
                    <a:pt x="0" y="10800"/>
                  </a:cubicBezTo>
                  <a:cubicBezTo>
                    <a:pt x="0" y="5400"/>
                    <a:pt x="526" y="0"/>
                    <a:pt x="1051" y="0"/>
                  </a:cubicBezTo>
                  <a:lnTo>
                    <a:pt x="205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AF4EA7-3C0E-4C5D-8975-65A21300BA67}"/>
              </a:ext>
            </a:extLst>
          </p:cNvPr>
          <p:cNvSpPr txBox="1"/>
          <p:nvPr/>
        </p:nvSpPr>
        <p:spPr>
          <a:xfrm>
            <a:off x="5043763" y="5378487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PaaS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CC3E24-8B99-4066-9F47-C9655A287782}"/>
              </a:ext>
            </a:extLst>
          </p:cNvPr>
          <p:cNvSpPr txBox="1"/>
          <p:nvPr/>
        </p:nvSpPr>
        <p:spPr>
          <a:xfrm>
            <a:off x="5038068" y="2259730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FaaS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05742B-8A32-4119-8A60-5DE09FE03A7A}"/>
              </a:ext>
            </a:extLst>
          </p:cNvPr>
          <p:cNvSpPr txBox="1"/>
          <p:nvPr/>
        </p:nvSpPr>
        <p:spPr>
          <a:xfrm>
            <a:off x="7151269" y="2280175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PaaS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0503AB-975F-458E-B3EB-7FF858F0B5AB}"/>
              </a:ext>
            </a:extLst>
          </p:cNvPr>
          <p:cNvSpPr txBox="1"/>
          <p:nvPr/>
        </p:nvSpPr>
        <p:spPr>
          <a:xfrm>
            <a:off x="9255883" y="2261007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FaaS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194E82-6F50-4BF6-8E50-334B0D150837}"/>
              </a:ext>
            </a:extLst>
          </p:cNvPr>
          <p:cNvSpPr txBox="1"/>
          <p:nvPr/>
        </p:nvSpPr>
        <p:spPr>
          <a:xfrm>
            <a:off x="9255883" y="3820174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PaaS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70FFCA-89F8-45D9-8497-C48B1456EFC0}"/>
              </a:ext>
            </a:extLst>
          </p:cNvPr>
          <p:cNvSpPr txBox="1"/>
          <p:nvPr/>
        </p:nvSpPr>
        <p:spPr>
          <a:xfrm>
            <a:off x="7148723" y="3815703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FaaS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226F11-4816-447C-A1DB-03810E228D66}"/>
              </a:ext>
            </a:extLst>
          </p:cNvPr>
          <p:cNvSpPr txBox="1"/>
          <p:nvPr/>
        </p:nvSpPr>
        <p:spPr>
          <a:xfrm>
            <a:off x="4989883" y="3815703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FaaS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12C11C-35DA-4691-BC22-8804DDE48E5D}"/>
              </a:ext>
            </a:extLst>
          </p:cNvPr>
          <p:cNvSpPr txBox="1"/>
          <p:nvPr/>
        </p:nvSpPr>
        <p:spPr>
          <a:xfrm>
            <a:off x="2890498" y="3814521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FaaS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D02E29-8B31-4B09-8138-71DF212A337D}"/>
              </a:ext>
            </a:extLst>
          </p:cNvPr>
          <p:cNvSpPr txBox="1"/>
          <p:nvPr/>
        </p:nvSpPr>
        <p:spPr>
          <a:xfrm>
            <a:off x="7136140" y="5378487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PaaS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57E584-C3AA-4965-961A-2CFB3DA9F1E9}"/>
              </a:ext>
            </a:extLst>
          </p:cNvPr>
          <p:cNvSpPr txBox="1"/>
          <p:nvPr/>
        </p:nvSpPr>
        <p:spPr>
          <a:xfrm>
            <a:off x="2902124" y="5386864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PaaS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0E94D-DC7E-4CE1-9B9E-BD2157DAACF7}"/>
              </a:ext>
            </a:extLst>
          </p:cNvPr>
          <p:cNvSpPr txBox="1"/>
          <p:nvPr/>
        </p:nvSpPr>
        <p:spPr>
          <a:xfrm>
            <a:off x="2892172" y="2264158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121534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C201-D41B-1249-8C4F-AA610F5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72" y="283728"/>
            <a:ext cx="11216952" cy="318691"/>
          </a:xfrm>
        </p:spPr>
        <p:txBody>
          <a:bodyPr>
            <a:noAutofit/>
          </a:bodyPr>
          <a:lstStyle/>
          <a:p>
            <a:r>
              <a:rPr lang="en-US" dirty="0"/>
              <a:t>SESSION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D31-799F-7745-8546-033D1987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438" y="1207872"/>
            <a:ext cx="9784819" cy="87536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369040"/>
                </a:solidFill>
              </a:rPr>
              <a:t>As A Service Scale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CD7C-09E5-9044-883F-0A69AA2A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DE04F7-4B03-B14E-9B98-FC7F9C199662}"/>
              </a:ext>
            </a:extLst>
          </p:cNvPr>
          <p:cNvSpPr/>
          <p:nvPr/>
        </p:nvSpPr>
        <p:spPr>
          <a:xfrm>
            <a:off x="804733" y="1118587"/>
            <a:ext cx="679010" cy="679010"/>
          </a:xfrm>
          <a:prstGeom prst="ellipse">
            <a:avLst/>
          </a:prstGeom>
          <a:solidFill>
            <a:srgbClr val="369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ircular Std" panose="020B0604020101020102" pitchFamily="34" charset="77"/>
                <a:cs typeface="Circular Std" panose="020B0604020101020102" pitchFamily="34" charset="77"/>
              </a:rPr>
              <a:t>1.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391A4C-5E81-804E-97D8-08DF6D13959F}"/>
              </a:ext>
            </a:extLst>
          </p:cNvPr>
          <p:cNvSpPr/>
          <p:nvPr/>
        </p:nvSpPr>
        <p:spPr>
          <a:xfrm>
            <a:off x="778297" y="2835624"/>
            <a:ext cx="679010" cy="6790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ircular Std" panose="020B0604020101020102" pitchFamily="34" charset="77"/>
                <a:cs typeface="Circular Std" panose="020B0604020101020102" pitchFamily="34" charset="77"/>
              </a:rPr>
              <a:t>2.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6B1AB9-835C-FF4D-9A16-EE263AED90B9}"/>
              </a:ext>
            </a:extLst>
          </p:cNvPr>
          <p:cNvSpPr/>
          <p:nvPr/>
        </p:nvSpPr>
        <p:spPr>
          <a:xfrm>
            <a:off x="778297" y="4552661"/>
            <a:ext cx="679010" cy="679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ircular Std" panose="020B0604020101020102" pitchFamily="34" charset="77"/>
                <a:cs typeface="Circular Std" panose="020B0604020101020102" pitchFamily="34" charset="77"/>
              </a:rPr>
              <a:t>3.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27AB5-F1CA-4CD5-8514-22D6781FC6A5}"/>
              </a:ext>
            </a:extLst>
          </p:cNvPr>
          <p:cNvSpPr txBox="1">
            <a:spLocks/>
          </p:cNvSpPr>
          <p:nvPr/>
        </p:nvSpPr>
        <p:spPr>
          <a:xfrm>
            <a:off x="1845906" y="2928231"/>
            <a:ext cx="9784819" cy="8753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accent3"/>
                </a:solidFill>
              </a:rPr>
              <a:t>Cloud Native Applications</a:t>
            </a:r>
            <a:endParaRPr lang="en-US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CD9BA9-6E86-43B7-8747-59BE996F3745}"/>
              </a:ext>
            </a:extLst>
          </p:cNvPr>
          <p:cNvSpPr txBox="1">
            <a:spLocks/>
          </p:cNvSpPr>
          <p:nvPr/>
        </p:nvSpPr>
        <p:spPr>
          <a:xfrm>
            <a:off x="1845905" y="4635991"/>
            <a:ext cx="9784819" cy="8753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Pay Per Provision vs Pay Per Use</a:t>
            </a:r>
          </a:p>
          <a:p>
            <a:pPr>
              <a:lnSpc>
                <a:spcPct val="140000"/>
              </a:lnSpc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DAF1A-AEA6-4231-98D3-7A2FD0ABC9CE}"/>
              </a:ext>
            </a:extLst>
          </p:cNvPr>
          <p:cNvSpPr txBox="1"/>
          <p:nvPr/>
        </p:nvSpPr>
        <p:spPr>
          <a:xfrm>
            <a:off x="1757414" y="1713905"/>
            <a:ext cx="577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Describe the differences between the service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A77EB-D567-4A0C-8231-39241325A203}"/>
              </a:ext>
            </a:extLst>
          </p:cNvPr>
          <p:cNvSpPr txBox="1"/>
          <p:nvPr/>
        </p:nvSpPr>
        <p:spPr>
          <a:xfrm>
            <a:off x="1764791" y="3434264"/>
            <a:ext cx="731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Understand how modern applications can be designed for the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40DC6-30B8-4874-9784-24B604D4E5EF}"/>
              </a:ext>
            </a:extLst>
          </p:cNvPr>
          <p:cNvSpPr txBox="1"/>
          <p:nvPr/>
        </p:nvSpPr>
        <p:spPr>
          <a:xfrm>
            <a:off x="1713170" y="5142024"/>
            <a:ext cx="789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Appreciate the benefits of moving our application design up the aaS scale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81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FF48-F885-8E47-BF14-7C1F07AC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2186286"/>
            <a:ext cx="11216952" cy="2014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/>
              <a:t>Any questions?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26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839" y="192236"/>
            <a:ext cx="530966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br>
              <a:rPr lang="en-US" sz="2800" dirty="0">
                <a:solidFill>
                  <a:srgbClr val="369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/>
            </a:b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out more about our range of Cloud courses visit the DDLS website @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www.ddls.com.au</a:t>
            </a:r>
            <a:b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8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C201-D41B-1249-8C4F-AA610F5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72" y="387534"/>
            <a:ext cx="11216952" cy="318691"/>
          </a:xfrm>
        </p:spPr>
        <p:txBody>
          <a:bodyPr>
            <a:noAutofit/>
          </a:bodyPr>
          <a:lstStyle/>
          <a:p>
            <a:r>
              <a:rPr lang="en-US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D31-799F-7745-8546-033D1987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438" y="1207872"/>
            <a:ext cx="9784819" cy="87536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369040"/>
                </a:solidFill>
              </a:rPr>
              <a:t>As A Service Scale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CD7C-09E5-9044-883F-0A69AA2A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DE04F7-4B03-B14E-9B98-FC7F9C199662}"/>
              </a:ext>
            </a:extLst>
          </p:cNvPr>
          <p:cNvSpPr/>
          <p:nvPr/>
        </p:nvSpPr>
        <p:spPr>
          <a:xfrm>
            <a:off x="804733" y="1118587"/>
            <a:ext cx="679010" cy="679010"/>
          </a:xfrm>
          <a:prstGeom prst="ellipse">
            <a:avLst/>
          </a:prstGeom>
          <a:solidFill>
            <a:srgbClr val="369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ircular Std" panose="020B0604020101020102" pitchFamily="34" charset="77"/>
                <a:cs typeface="Circular Std" panose="020B0604020101020102" pitchFamily="34" charset="77"/>
              </a:rPr>
              <a:t>1.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391A4C-5E81-804E-97D8-08DF6D13959F}"/>
              </a:ext>
            </a:extLst>
          </p:cNvPr>
          <p:cNvSpPr/>
          <p:nvPr/>
        </p:nvSpPr>
        <p:spPr>
          <a:xfrm>
            <a:off x="778297" y="2835624"/>
            <a:ext cx="679010" cy="6790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ircular Std" panose="020B0604020101020102" pitchFamily="34" charset="77"/>
                <a:cs typeface="Circular Std" panose="020B0604020101020102" pitchFamily="34" charset="77"/>
              </a:rPr>
              <a:t>2.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6B1AB9-835C-FF4D-9A16-EE263AED90B9}"/>
              </a:ext>
            </a:extLst>
          </p:cNvPr>
          <p:cNvSpPr/>
          <p:nvPr/>
        </p:nvSpPr>
        <p:spPr>
          <a:xfrm>
            <a:off x="778297" y="4552661"/>
            <a:ext cx="679010" cy="679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ircular Std" panose="020B0604020101020102" pitchFamily="34" charset="77"/>
                <a:cs typeface="Circular Std" panose="020B0604020101020102" pitchFamily="34" charset="77"/>
              </a:rPr>
              <a:t>3.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27AB5-F1CA-4CD5-8514-22D6781FC6A5}"/>
              </a:ext>
            </a:extLst>
          </p:cNvPr>
          <p:cNvSpPr txBox="1">
            <a:spLocks/>
          </p:cNvSpPr>
          <p:nvPr/>
        </p:nvSpPr>
        <p:spPr>
          <a:xfrm>
            <a:off x="1845906" y="2928231"/>
            <a:ext cx="9784819" cy="8753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accent3"/>
                </a:solidFill>
              </a:rPr>
              <a:t>Cloud Native Applications</a:t>
            </a:r>
            <a:endParaRPr lang="en-US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CD9BA9-6E86-43B7-8747-59BE996F3745}"/>
              </a:ext>
            </a:extLst>
          </p:cNvPr>
          <p:cNvSpPr txBox="1">
            <a:spLocks/>
          </p:cNvSpPr>
          <p:nvPr/>
        </p:nvSpPr>
        <p:spPr>
          <a:xfrm>
            <a:off x="1845905" y="4635991"/>
            <a:ext cx="9784819" cy="8753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Pay Per Provision vs Pay Per Use</a:t>
            </a:r>
          </a:p>
          <a:p>
            <a:pPr>
              <a:lnSpc>
                <a:spcPct val="140000"/>
              </a:lnSpc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DAF1A-AEA6-4231-98D3-7A2FD0ABC9CE}"/>
              </a:ext>
            </a:extLst>
          </p:cNvPr>
          <p:cNvSpPr txBox="1"/>
          <p:nvPr/>
        </p:nvSpPr>
        <p:spPr>
          <a:xfrm>
            <a:off x="1809965" y="1713905"/>
            <a:ext cx="619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Describe the differences between the service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A77EB-D567-4A0C-8231-39241325A203}"/>
              </a:ext>
            </a:extLst>
          </p:cNvPr>
          <p:cNvSpPr txBox="1"/>
          <p:nvPr/>
        </p:nvSpPr>
        <p:spPr>
          <a:xfrm>
            <a:off x="1762311" y="3434264"/>
            <a:ext cx="785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Understand how modern applications can be designed for the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40DC6-30B8-4874-9784-24B604D4E5EF}"/>
              </a:ext>
            </a:extLst>
          </p:cNvPr>
          <p:cNvSpPr txBox="1"/>
          <p:nvPr/>
        </p:nvSpPr>
        <p:spPr>
          <a:xfrm>
            <a:off x="1716516" y="5142024"/>
            <a:ext cx="853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Appreciate the benefits of moving our application design up the aaS scale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64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FF48-F885-8E47-BF14-7C1F07AC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As A Service Scale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1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3DE9A-3397-6145-A327-893A1F6141AF}"/>
              </a:ext>
            </a:extLst>
          </p:cNvPr>
          <p:cNvSpPr/>
          <p:nvPr/>
        </p:nvSpPr>
        <p:spPr>
          <a:xfrm>
            <a:off x="474306" y="1534135"/>
            <a:ext cx="11226602" cy="40662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E2E2E"/>
              </a:solidFill>
              <a:latin typeface="Brandon Grotesque" panose="020B0503020203060202" pitchFamily="34" charset="77"/>
            </a:endParaRP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4CA1940D-248A-4580-A6C8-D9DF07AC361F}"/>
              </a:ext>
            </a:extLst>
          </p:cNvPr>
          <p:cNvSpPr/>
          <p:nvPr/>
        </p:nvSpPr>
        <p:spPr>
          <a:xfrm>
            <a:off x="3520405" y="969833"/>
            <a:ext cx="6260904" cy="4278594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4000" dirty="0"/>
              <a:t>Cloud Providers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CA8B9-B9E7-134C-AE53-815F0058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15225"/>
            <a:ext cx="11216952" cy="318691"/>
          </a:xfrm>
        </p:spPr>
        <p:txBody>
          <a:bodyPr>
            <a:noAutofit/>
          </a:bodyPr>
          <a:lstStyle/>
          <a:p>
            <a:r>
              <a:rPr lang="en-US" dirty="0"/>
              <a:t>aaS SCALE OR SERVICE MODEL SCALE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61AC-6B09-A64F-A563-B26A84C047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53FD664-364D-E946-BBA0-953ED3074A9A}"/>
              </a:ext>
            </a:extLst>
          </p:cNvPr>
          <p:cNvSpPr txBox="1">
            <a:spLocks/>
          </p:cNvSpPr>
          <p:nvPr/>
        </p:nvSpPr>
        <p:spPr>
          <a:xfrm>
            <a:off x="474306" y="1833670"/>
            <a:ext cx="11226602" cy="6514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6D6E7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Arial" panose="020B0604020202020204" pitchFamily="34" charset="0"/>
              <a:ea typeface="Lantinghei TC Extralight" panose="03000509000000000000" pitchFamily="66" charset="-12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00BAB9-97F9-44B6-8F6C-4D2838F9CEC8}"/>
              </a:ext>
            </a:extLst>
          </p:cNvPr>
          <p:cNvCxnSpPr>
            <a:cxnSpLocks/>
          </p:cNvCxnSpPr>
          <p:nvPr/>
        </p:nvCxnSpPr>
        <p:spPr>
          <a:xfrm>
            <a:off x="677334" y="4675158"/>
            <a:ext cx="10837332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654123-B799-4653-831E-5A9CB9F16AFC}"/>
              </a:ext>
            </a:extLst>
          </p:cNvPr>
          <p:cNvSpPr txBox="1"/>
          <p:nvPr/>
        </p:nvSpPr>
        <p:spPr>
          <a:xfrm>
            <a:off x="929278" y="415639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7FC426-8331-42DE-857A-FFDC7E196B78}"/>
              </a:ext>
            </a:extLst>
          </p:cNvPr>
          <p:cNvSpPr txBox="1"/>
          <p:nvPr/>
        </p:nvSpPr>
        <p:spPr>
          <a:xfrm>
            <a:off x="2199895" y="4161526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Co-Location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96C93-F65C-4D06-BA56-7019E2FBBF97}"/>
              </a:ext>
            </a:extLst>
          </p:cNvPr>
          <p:cNvSpPr txBox="1"/>
          <p:nvPr/>
        </p:nvSpPr>
        <p:spPr>
          <a:xfrm>
            <a:off x="5501463" y="4161526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84D04A-CC41-4E31-A751-E45FECCBD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57" y="2740888"/>
            <a:ext cx="1507572" cy="1170587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F79664-EF40-453B-98C7-064993EECAF3}"/>
              </a:ext>
            </a:extLst>
          </p:cNvPr>
          <p:cNvSpPr txBox="1"/>
          <p:nvPr/>
        </p:nvSpPr>
        <p:spPr>
          <a:xfrm>
            <a:off x="3920823" y="4161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IaaS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45539-61BF-4B1A-9070-4AF1B3C6B7DD}"/>
              </a:ext>
            </a:extLst>
          </p:cNvPr>
          <p:cNvSpPr txBox="1"/>
          <p:nvPr/>
        </p:nvSpPr>
        <p:spPr>
          <a:xfrm>
            <a:off x="7153147" y="4166529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FaaS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544A6-8C23-4F12-82F6-C36A3CFA16A4}"/>
              </a:ext>
            </a:extLst>
          </p:cNvPr>
          <p:cNvSpPr txBox="1"/>
          <p:nvPr/>
        </p:nvSpPr>
        <p:spPr>
          <a:xfrm>
            <a:off x="10388370" y="41536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SaaS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29A16-6110-4B51-911A-21151E63862C}"/>
              </a:ext>
            </a:extLst>
          </p:cNvPr>
          <p:cNvSpPr txBox="1"/>
          <p:nvPr/>
        </p:nvSpPr>
        <p:spPr>
          <a:xfrm>
            <a:off x="8790725" y="416710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AaaS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6CA456-224C-4FB5-BD28-ABDD48536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0" r="17914"/>
          <a:stretch/>
        </p:blipFill>
        <p:spPr>
          <a:xfrm>
            <a:off x="2204724" y="1776020"/>
            <a:ext cx="1293090" cy="2143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F4BA6F-17CF-495E-9E6B-1D870229A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709" y="1618623"/>
            <a:ext cx="1289068" cy="2301907"/>
          </a:xfrm>
          <a:prstGeom prst="rect">
            <a:avLst/>
          </a:prstGeom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D3D42640-D90B-4BB7-826F-C2794DE32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156" y="2215058"/>
            <a:ext cx="1713504" cy="1697927"/>
          </a:xfrm>
          <a:prstGeom prst="rect">
            <a:avLst/>
          </a:prstGeom>
        </p:spPr>
      </p:pic>
      <p:pic>
        <p:nvPicPr>
          <p:cNvPr id="2056" name="Picture 8" descr="Image result for api">
            <a:extLst>
              <a:ext uri="{FF2B5EF4-FFF2-40B4-BE49-F238E27FC236}">
                <a16:creationId xmlns:a16="http://schemas.microsoft.com/office/drawing/2014/main" id="{40837753-1FEE-4728-8A2D-CE8F4CEDC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5" t="7471" r="15045" b="7944"/>
          <a:stretch/>
        </p:blipFill>
        <p:spPr bwMode="auto">
          <a:xfrm rot="5400000">
            <a:off x="8073900" y="2236805"/>
            <a:ext cx="2078379" cy="12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ales force">
            <a:extLst>
              <a:ext uri="{FF2B5EF4-FFF2-40B4-BE49-F238E27FC236}">
                <a16:creationId xmlns:a16="http://schemas.microsoft.com/office/drawing/2014/main" id="{3A96AF10-F6D1-4851-8BB2-0451391D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17" y="1811427"/>
            <a:ext cx="821297" cy="5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office 365">
            <a:extLst>
              <a:ext uri="{FF2B5EF4-FFF2-40B4-BE49-F238E27FC236}">
                <a16:creationId xmlns:a16="http://schemas.microsoft.com/office/drawing/2014/main" id="{F9B2BD66-4339-45E9-8013-32B32B0D6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9" y="2232932"/>
            <a:ext cx="821297" cy="8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gsuite">
            <a:extLst>
              <a:ext uri="{FF2B5EF4-FFF2-40B4-BE49-F238E27FC236}">
                <a16:creationId xmlns:a16="http://schemas.microsoft.com/office/drawing/2014/main" id="{27685F18-DE0B-4C9A-BD24-2B1A5D90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69122" y="2997134"/>
            <a:ext cx="1477668" cy="3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service now">
            <a:extLst>
              <a:ext uri="{FF2B5EF4-FFF2-40B4-BE49-F238E27FC236}">
                <a16:creationId xmlns:a16="http://schemas.microsoft.com/office/drawing/2014/main" id="{08D0E4FB-DF34-471A-BBE0-A1A94E687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19354" y="2971337"/>
            <a:ext cx="1467896" cy="4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A4847F8-1BB5-4149-8D6C-7F285B7A3032}"/>
              </a:ext>
            </a:extLst>
          </p:cNvPr>
          <p:cNvSpPr txBox="1"/>
          <p:nvPr/>
        </p:nvSpPr>
        <p:spPr>
          <a:xfrm>
            <a:off x="576293" y="4909901"/>
            <a:ext cx="94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You</a:t>
            </a:r>
          </a:p>
          <a:p>
            <a:r>
              <a:rPr lang="en-AU" dirty="0">
                <a:solidFill>
                  <a:srgbClr val="7030A0"/>
                </a:solidFill>
              </a:rPr>
              <a:t>Manage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72BE99-D108-411E-ABED-AF038D547040}"/>
              </a:ext>
            </a:extLst>
          </p:cNvPr>
          <p:cNvSpPr txBox="1"/>
          <p:nvPr/>
        </p:nvSpPr>
        <p:spPr>
          <a:xfrm>
            <a:off x="10743884" y="4954006"/>
            <a:ext cx="94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>
                <a:solidFill>
                  <a:srgbClr val="7030A0"/>
                </a:solidFill>
              </a:rPr>
              <a:t>They</a:t>
            </a:r>
          </a:p>
          <a:p>
            <a:pPr algn="r"/>
            <a:r>
              <a:rPr lang="en-AU" dirty="0">
                <a:solidFill>
                  <a:srgbClr val="7030A0"/>
                </a:solidFill>
              </a:rPr>
              <a:t>Manage</a:t>
            </a:r>
          </a:p>
        </p:txBody>
      </p: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F64B95C1-E567-490C-A173-6FD72FDE3198}"/>
              </a:ext>
            </a:extLst>
          </p:cNvPr>
          <p:cNvGrpSpPr/>
          <p:nvPr/>
        </p:nvGrpSpPr>
        <p:grpSpPr>
          <a:xfrm>
            <a:off x="4924670" y="2048830"/>
            <a:ext cx="1692591" cy="1864156"/>
            <a:chOff x="4924670" y="2048830"/>
            <a:chExt cx="1692591" cy="1864156"/>
          </a:xfrm>
        </p:grpSpPr>
        <p:pic>
          <p:nvPicPr>
            <p:cNvPr id="2070" name="Picture 22" descr="Image result for wordpress site:wordpress.com">
              <a:extLst>
                <a:ext uri="{FF2B5EF4-FFF2-40B4-BE49-F238E27FC236}">
                  <a16:creationId xmlns:a16="http://schemas.microsoft.com/office/drawing/2014/main" id="{FE5C4B05-F50C-4535-9C67-DFFE33C8A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670" y="2820992"/>
              <a:ext cx="1692591" cy="109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Image result for logo site:djangoproject.com">
              <a:extLst>
                <a:ext uri="{FF2B5EF4-FFF2-40B4-BE49-F238E27FC236}">
                  <a16:creationId xmlns:a16="http://schemas.microsoft.com/office/drawing/2014/main" id="{749EE17C-D0E2-4F55-9B29-0E63B1E4B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670" y="2048830"/>
              <a:ext cx="1692091" cy="76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EC9E5B-7F18-4FB5-A97D-9F49114B16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3022" y="1851849"/>
            <a:ext cx="941033" cy="3238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5D4FB7-1C02-4EED-90F7-53A60C9858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43884" y="3116791"/>
            <a:ext cx="790844" cy="790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54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3DE9A-3397-6145-A327-893A1F6141AF}"/>
              </a:ext>
            </a:extLst>
          </p:cNvPr>
          <p:cNvSpPr/>
          <p:nvPr/>
        </p:nvSpPr>
        <p:spPr>
          <a:xfrm>
            <a:off x="474306" y="1534135"/>
            <a:ext cx="11226602" cy="40662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E2E2E"/>
              </a:solidFill>
              <a:latin typeface="Brandon Grotesque" panose="020B0503020203060202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CA8B9-B9E7-134C-AE53-815F0058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41" y="266461"/>
            <a:ext cx="11216952" cy="318691"/>
          </a:xfrm>
        </p:spPr>
        <p:txBody>
          <a:bodyPr>
            <a:noAutofit/>
          </a:bodyPr>
          <a:lstStyle/>
          <a:p>
            <a:r>
              <a:rPr lang="en-US" dirty="0"/>
              <a:t>WHY IS THIS IMPORTANT?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61AC-6B09-A64F-A563-B26A84C047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53FD664-364D-E946-BBA0-953ED3074A9A}"/>
              </a:ext>
            </a:extLst>
          </p:cNvPr>
          <p:cNvSpPr txBox="1">
            <a:spLocks/>
          </p:cNvSpPr>
          <p:nvPr/>
        </p:nvSpPr>
        <p:spPr>
          <a:xfrm>
            <a:off x="474306" y="1833670"/>
            <a:ext cx="11226602" cy="6514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6D6E7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Arial" panose="020B0604020202020204" pitchFamily="34" charset="0"/>
              <a:ea typeface="Lantinghei TC Extralight" panose="03000509000000000000" pitchFamily="66" charset="-12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00BAB9-97F9-44B6-8F6C-4D2838F9CEC8}"/>
              </a:ext>
            </a:extLst>
          </p:cNvPr>
          <p:cNvCxnSpPr>
            <a:cxnSpLocks/>
          </p:cNvCxnSpPr>
          <p:nvPr/>
        </p:nvCxnSpPr>
        <p:spPr>
          <a:xfrm>
            <a:off x="677334" y="4675158"/>
            <a:ext cx="10837332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F96C93-F65C-4D06-BA56-7019E2FBBF97}"/>
              </a:ext>
            </a:extLst>
          </p:cNvPr>
          <p:cNvSpPr txBox="1"/>
          <p:nvPr/>
        </p:nvSpPr>
        <p:spPr>
          <a:xfrm>
            <a:off x="3892833" y="4108651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79664-EF40-453B-98C7-064993EECAF3}"/>
              </a:ext>
            </a:extLst>
          </p:cNvPr>
          <p:cNvSpPr txBox="1"/>
          <p:nvPr/>
        </p:nvSpPr>
        <p:spPr>
          <a:xfrm>
            <a:off x="1125727" y="41342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IaaS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45539-61BF-4B1A-9070-4AF1B3C6B7DD}"/>
              </a:ext>
            </a:extLst>
          </p:cNvPr>
          <p:cNvSpPr txBox="1"/>
          <p:nvPr/>
        </p:nvSpPr>
        <p:spPr>
          <a:xfrm>
            <a:off x="7378757" y="4131314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FaaS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29A16-6110-4B51-911A-21151E63862C}"/>
              </a:ext>
            </a:extLst>
          </p:cNvPr>
          <p:cNvSpPr txBox="1"/>
          <p:nvPr/>
        </p:nvSpPr>
        <p:spPr>
          <a:xfrm>
            <a:off x="10459213" y="413131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AaaS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F4BA6F-17CF-495E-9E6B-1D870229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7" y="1609568"/>
            <a:ext cx="1289068" cy="2301907"/>
          </a:xfrm>
          <a:prstGeom prst="rect">
            <a:avLst/>
          </a:prstGeom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D3D42640-D90B-4BB7-826F-C2794DE3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634" y="2209219"/>
            <a:ext cx="1713504" cy="1697927"/>
          </a:xfrm>
          <a:prstGeom prst="rect">
            <a:avLst/>
          </a:prstGeom>
        </p:spPr>
      </p:pic>
      <p:pic>
        <p:nvPicPr>
          <p:cNvPr id="2056" name="Picture 8" descr="Image result for api">
            <a:extLst>
              <a:ext uri="{FF2B5EF4-FFF2-40B4-BE49-F238E27FC236}">
                <a16:creationId xmlns:a16="http://schemas.microsoft.com/office/drawing/2014/main" id="{40837753-1FEE-4728-8A2D-CE8F4CEDC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5" t="7471" r="15045" b="7944"/>
          <a:stretch/>
        </p:blipFill>
        <p:spPr bwMode="auto">
          <a:xfrm rot="5400000">
            <a:off x="9742388" y="2220607"/>
            <a:ext cx="2078379" cy="12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3ABB461-B980-428F-B8E8-A9E131CDBCE5}"/>
              </a:ext>
            </a:extLst>
          </p:cNvPr>
          <p:cNvGrpSpPr/>
          <p:nvPr/>
        </p:nvGrpSpPr>
        <p:grpSpPr>
          <a:xfrm>
            <a:off x="3359219" y="2040174"/>
            <a:ext cx="1692591" cy="1864156"/>
            <a:chOff x="4924670" y="2048830"/>
            <a:chExt cx="1692591" cy="1864156"/>
          </a:xfrm>
        </p:grpSpPr>
        <p:pic>
          <p:nvPicPr>
            <p:cNvPr id="32" name="Picture 22" descr="Image result for wordpress site:wordpress.com">
              <a:extLst>
                <a:ext uri="{FF2B5EF4-FFF2-40B4-BE49-F238E27FC236}">
                  <a16:creationId xmlns:a16="http://schemas.microsoft.com/office/drawing/2014/main" id="{A2321CA7-C8A4-4FB5-9078-14C909857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670" y="2820992"/>
              <a:ext cx="1692591" cy="109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4" descr="Image result for logo site:djangoproject.com">
              <a:extLst>
                <a:ext uri="{FF2B5EF4-FFF2-40B4-BE49-F238E27FC236}">
                  <a16:creationId xmlns:a16="http://schemas.microsoft.com/office/drawing/2014/main" id="{952988E7-2529-4C65-89A5-F600E4E1A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670" y="2048830"/>
              <a:ext cx="1692091" cy="76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3135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FF48-F885-8E47-BF14-7C1F07AC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Cloud Native Applications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5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3DE9A-3397-6145-A327-893A1F6141AF}"/>
              </a:ext>
            </a:extLst>
          </p:cNvPr>
          <p:cNvSpPr/>
          <p:nvPr/>
        </p:nvSpPr>
        <p:spPr>
          <a:xfrm>
            <a:off x="393616" y="1081643"/>
            <a:ext cx="11226602" cy="47513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E2E2E"/>
              </a:solidFill>
              <a:latin typeface="Brandon Grotesque" panose="020B0503020203060202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CA8B9-B9E7-134C-AE53-815F0058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16" y="281201"/>
            <a:ext cx="11216952" cy="318691"/>
          </a:xfrm>
        </p:spPr>
        <p:txBody>
          <a:bodyPr>
            <a:noAutofit/>
          </a:bodyPr>
          <a:lstStyle/>
          <a:p>
            <a:r>
              <a:rPr lang="en-US" dirty="0"/>
              <a:t>THE OLD WAY – MONOLITHIC APPLICATION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61AC-6B09-A64F-A563-B26A84C047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53FD664-364D-E946-BBA0-953ED3074A9A}"/>
              </a:ext>
            </a:extLst>
          </p:cNvPr>
          <p:cNvSpPr txBox="1">
            <a:spLocks/>
          </p:cNvSpPr>
          <p:nvPr/>
        </p:nvSpPr>
        <p:spPr>
          <a:xfrm>
            <a:off x="474306" y="1833670"/>
            <a:ext cx="11226602" cy="6514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6D6E7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Arial" panose="020B0604020202020204" pitchFamily="34" charset="0"/>
              <a:ea typeface="Lantinghei TC Extralight" panose="03000509000000000000" pitchFamily="66" charset="-120"/>
              <a:cs typeface="Arial" panose="020B06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F2FEDC5-6C76-44FE-972F-3B04ED0F22B1}"/>
              </a:ext>
            </a:extLst>
          </p:cNvPr>
          <p:cNvSpPr/>
          <p:nvPr/>
        </p:nvSpPr>
        <p:spPr>
          <a:xfrm>
            <a:off x="3072822" y="2736272"/>
            <a:ext cx="1902691" cy="1385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Compiled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DF19890-1C15-49E7-B1D8-2ECD1914AA91}"/>
              </a:ext>
            </a:extLst>
          </p:cNvPr>
          <p:cNvSpPr/>
          <p:nvPr/>
        </p:nvSpPr>
        <p:spPr>
          <a:xfrm>
            <a:off x="7216487" y="2725329"/>
            <a:ext cx="1902691" cy="1385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Executed</a:t>
            </a:r>
          </a:p>
        </p:txBody>
      </p:sp>
      <p:pic>
        <p:nvPicPr>
          <p:cNvPr id="4102" name="Picture 6" descr="Image result for machine code">
            <a:extLst>
              <a:ext uri="{FF2B5EF4-FFF2-40B4-BE49-F238E27FC236}">
                <a16:creationId xmlns:a16="http://schemas.microsoft.com/office/drawing/2014/main" id="{FF66E46A-105C-458D-B957-6FC85871F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05"/>
          <a:stretch/>
        </p:blipFill>
        <p:spPr bwMode="auto">
          <a:xfrm>
            <a:off x="5123230" y="2628900"/>
            <a:ext cx="1757725" cy="157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avascript code">
            <a:extLst>
              <a:ext uri="{FF2B5EF4-FFF2-40B4-BE49-F238E27FC236}">
                <a16:creationId xmlns:a16="http://schemas.microsoft.com/office/drawing/2014/main" id="{176BF4DF-5B1C-40C4-82B1-A99FD94E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9" y="2735396"/>
            <a:ext cx="2404171" cy="13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process">
            <a:extLst>
              <a:ext uri="{FF2B5EF4-FFF2-40B4-BE49-F238E27FC236}">
                <a16:creationId xmlns:a16="http://schemas.microsoft.com/office/drawing/2014/main" id="{EF6148EE-1A2B-4BCF-A9D7-C94083D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697" y="2470196"/>
            <a:ext cx="1902691" cy="19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FB620-4D97-4ACA-961C-883B2DE62A94}"/>
              </a:ext>
            </a:extLst>
          </p:cNvPr>
          <p:cNvSpPr txBox="1"/>
          <p:nvPr/>
        </p:nvSpPr>
        <p:spPr>
          <a:xfrm>
            <a:off x="1439979" y="199852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42C966-2B08-4DBA-A6C8-2B2101B7208B}"/>
              </a:ext>
            </a:extLst>
          </p:cNvPr>
          <p:cNvSpPr txBox="1"/>
          <p:nvPr/>
        </p:nvSpPr>
        <p:spPr>
          <a:xfrm>
            <a:off x="5482746" y="2001316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Executable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B688CB-EAFD-4DFC-A12B-FCD01958CEDD}"/>
              </a:ext>
            </a:extLst>
          </p:cNvPr>
          <p:cNvSpPr txBox="1"/>
          <p:nvPr/>
        </p:nvSpPr>
        <p:spPr>
          <a:xfrm>
            <a:off x="10089900" y="200299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Process</a:t>
            </a:r>
          </a:p>
        </p:txBody>
      </p:sp>
      <p:pic>
        <p:nvPicPr>
          <p:cNvPr id="30" name="Content Placeholder 7">
            <a:extLst>
              <a:ext uri="{FF2B5EF4-FFF2-40B4-BE49-F238E27FC236}">
                <a16:creationId xmlns:a16="http://schemas.microsoft.com/office/drawing/2014/main" id="{1F779A38-EA4A-4FCF-AFD5-3A1EEC38BD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220" b="7508"/>
          <a:stretch/>
        </p:blipFill>
        <p:spPr>
          <a:xfrm>
            <a:off x="9585697" y="4276436"/>
            <a:ext cx="1902691" cy="11268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802870-D3DA-4789-9C16-8E3605E92A67}"/>
              </a:ext>
            </a:extLst>
          </p:cNvPr>
          <p:cNvSpPr/>
          <p:nvPr/>
        </p:nvSpPr>
        <p:spPr>
          <a:xfrm>
            <a:off x="571479" y="4504599"/>
            <a:ext cx="80704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 monolithic application is self-contained, and independent from other computing applications. It is responsible not just for a particular task, but can perform every step needed to complete a particular function - Wikipedia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6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A8B9-B9E7-134C-AE53-815F0058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0" y="299360"/>
            <a:ext cx="11216952" cy="318691"/>
          </a:xfrm>
        </p:spPr>
        <p:txBody>
          <a:bodyPr>
            <a:noAutofit/>
          </a:bodyPr>
          <a:lstStyle/>
          <a:p>
            <a:r>
              <a:rPr lang="en-US" dirty="0"/>
              <a:t>THE (NOT SO) NEW WAY – MICROSERVICES AND SERVERLESS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61AC-6B09-A64F-A563-B26A84C047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5FF3EE8-82F9-054C-A007-734A66D3EF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8" name="Picture 4" descr="laptop 1 by ericlemerdy">
            <a:extLst>
              <a:ext uri="{FF2B5EF4-FFF2-40B4-BE49-F238E27FC236}">
                <a16:creationId xmlns:a16="http://schemas.microsoft.com/office/drawing/2014/main" id="{52B46D2C-8BA0-4233-B046-E2F467A39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2" y="1833670"/>
            <a:ext cx="954525" cy="9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9E1528-E68D-4705-9746-8F5DA9CBBCDC}"/>
              </a:ext>
            </a:extLst>
          </p:cNvPr>
          <p:cNvSpPr/>
          <p:nvPr/>
        </p:nvSpPr>
        <p:spPr>
          <a:xfrm>
            <a:off x="2522830" y="1833670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C78F4-DCE2-422A-ABC9-73B8D5855E10}"/>
              </a:ext>
            </a:extLst>
          </p:cNvPr>
          <p:cNvSpPr txBox="1"/>
          <p:nvPr/>
        </p:nvSpPr>
        <p:spPr>
          <a:xfrm>
            <a:off x="2564187" y="1898924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0F43811-89F2-4689-8B32-8EFC4A3F833F}"/>
              </a:ext>
            </a:extLst>
          </p:cNvPr>
          <p:cNvSpPr/>
          <p:nvPr/>
        </p:nvSpPr>
        <p:spPr>
          <a:xfrm>
            <a:off x="2522830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E0E32-1A33-414E-A8FA-F3B53FBA8814}"/>
              </a:ext>
            </a:extLst>
          </p:cNvPr>
          <p:cNvSpPr txBox="1"/>
          <p:nvPr/>
        </p:nvSpPr>
        <p:spPr>
          <a:xfrm>
            <a:off x="2564187" y="3463136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 API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16848CD-2524-4555-AD0C-BBA196DC48AE}"/>
              </a:ext>
            </a:extLst>
          </p:cNvPr>
          <p:cNvSpPr/>
          <p:nvPr/>
        </p:nvSpPr>
        <p:spPr>
          <a:xfrm>
            <a:off x="2522830" y="4956376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042D44-D033-4D66-8E5E-E25992901726}"/>
              </a:ext>
            </a:extLst>
          </p:cNvPr>
          <p:cNvSpPr txBox="1"/>
          <p:nvPr/>
        </p:nvSpPr>
        <p:spPr>
          <a:xfrm>
            <a:off x="2564187" y="5021630"/>
            <a:ext cx="11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Blob Store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1FAEE2-CCEF-4442-A423-20F998766F1C}"/>
              </a:ext>
            </a:extLst>
          </p:cNvPr>
          <p:cNvSpPr/>
          <p:nvPr/>
        </p:nvSpPr>
        <p:spPr>
          <a:xfrm>
            <a:off x="4645305" y="1833670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C2C0B-716A-411E-87C5-E52F783DEC68}"/>
              </a:ext>
            </a:extLst>
          </p:cNvPr>
          <p:cNvSpPr txBox="1"/>
          <p:nvPr/>
        </p:nvSpPr>
        <p:spPr>
          <a:xfrm>
            <a:off x="4686662" y="189892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Registration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44E48B-8BB3-4D7A-BD4D-62E9A800721B}"/>
              </a:ext>
            </a:extLst>
          </p:cNvPr>
          <p:cNvCxnSpPr>
            <a:cxnSpLocks/>
          </p:cNvCxnSpPr>
          <p:nvPr/>
        </p:nvCxnSpPr>
        <p:spPr>
          <a:xfrm>
            <a:off x="1458109" y="2311151"/>
            <a:ext cx="1002730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5831A7-6114-4E34-88B6-B34856FD216F}"/>
              </a:ext>
            </a:extLst>
          </p:cNvPr>
          <p:cNvCxnSpPr>
            <a:cxnSpLocks/>
          </p:cNvCxnSpPr>
          <p:nvPr/>
        </p:nvCxnSpPr>
        <p:spPr>
          <a:xfrm>
            <a:off x="1297937" y="2756887"/>
            <a:ext cx="1150410" cy="101970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E2796A-BE5A-4D43-9ADB-3CEC5014812D}"/>
              </a:ext>
            </a:extLst>
          </p:cNvPr>
          <p:cNvCxnSpPr>
            <a:cxnSpLocks/>
          </p:cNvCxnSpPr>
          <p:nvPr/>
        </p:nvCxnSpPr>
        <p:spPr>
          <a:xfrm>
            <a:off x="1191673" y="2857403"/>
            <a:ext cx="1256674" cy="2311002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157A84-AC09-4EF8-A767-B519338844E3}"/>
              </a:ext>
            </a:extLst>
          </p:cNvPr>
          <p:cNvCxnSpPr>
            <a:cxnSpLocks/>
          </p:cNvCxnSpPr>
          <p:nvPr/>
        </p:nvCxnSpPr>
        <p:spPr>
          <a:xfrm flipV="1">
            <a:off x="3912181" y="2652735"/>
            <a:ext cx="733124" cy="745147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536A542-64C8-4CD9-8A45-0A9F1570C952}"/>
              </a:ext>
            </a:extLst>
          </p:cNvPr>
          <p:cNvSpPr/>
          <p:nvPr/>
        </p:nvSpPr>
        <p:spPr>
          <a:xfrm>
            <a:off x="6767780" y="1857013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243A39-B005-4BCF-9D4B-34843C20855F}"/>
              </a:ext>
            </a:extLst>
          </p:cNvPr>
          <p:cNvSpPr txBox="1"/>
          <p:nvPr/>
        </p:nvSpPr>
        <p:spPr>
          <a:xfrm>
            <a:off x="6809137" y="189892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Message</a:t>
            </a:r>
          </a:p>
          <a:p>
            <a:r>
              <a:rPr lang="en-AU" dirty="0"/>
              <a:t>     Queue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35025CB-2C43-444F-B0B9-1F68D672FBF6}"/>
              </a:ext>
            </a:extLst>
          </p:cNvPr>
          <p:cNvSpPr/>
          <p:nvPr/>
        </p:nvSpPr>
        <p:spPr>
          <a:xfrm>
            <a:off x="8890255" y="1833670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A64373-5003-4A4A-BE44-1A85B4548274}"/>
              </a:ext>
            </a:extLst>
          </p:cNvPr>
          <p:cNvSpPr txBox="1"/>
          <p:nvPr/>
        </p:nvSpPr>
        <p:spPr>
          <a:xfrm>
            <a:off x="8931612" y="1898924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Worker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187D04-792B-417B-8A6B-2DB7A93D7E98}"/>
              </a:ext>
            </a:extLst>
          </p:cNvPr>
          <p:cNvSpPr/>
          <p:nvPr/>
        </p:nvSpPr>
        <p:spPr>
          <a:xfrm>
            <a:off x="8890255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26540-86A0-48E6-B525-D10469948227}"/>
              </a:ext>
            </a:extLst>
          </p:cNvPr>
          <p:cNvSpPr txBox="1"/>
          <p:nvPr/>
        </p:nvSpPr>
        <p:spPr>
          <a:xfrm>
            <a:off x="8931612" y="3463136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Mail Service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D37F73-0250-401E-B6C6-D41806D4D465}"/>
              </a:ext>
            </a:extLst>
          </p:cNvPr>
          <p:cNvCxnSpPr>
            <a:cxnSpLocks/>
          </p:cNvCxnSpPr>
          <p:nvPr/>
        </p:nvCxnSpPr>
        <p:spPr>
          <a:xfrm>
            <a:off x="9627812" y="2756887"/>
            <a:ext cx="0" cy="496678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8CF83DA-1F9C-4046-AC85-FB6C8217CD03}"/>
              </a:ext>
            </a:extLst>
          </p:cNvPr>
          <p:cNvSpPr/>
          <p:nvPr/>
        </p:nvSpPr>
        <p:spPr>
          <a:xfrm>
            <a:off x="4645305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C2A76E-82DC-42D3-AFC0-7A51E066C468}"/>
              </a:ext>
            </a:extLst>
          </p:cNvPr>
          <p:cNvSpPr txBox="1"/>
          <p:nvPr/>
        </p:nvSpPr>
        <p:spPr>
          <a:xfrm>
            <a:off x="4686662" y="3463136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B41311-74A0-427C-BD54-638EECFBA58C}"/>
              </a:ext>
            </a:extLst>
          </p:cNvPr>
          <p:cNvCxnSpPr>
            <a:cxnSpLocks/>
          </p:cNvCxnSpPr>
          <p:nvPr/>
        </p:nvCxnSpPr>
        <p:spPr>
          <a:xfrm>
            <a:off x="5351936" y="4290842"/>
            <a:ext cx="0" cy="592968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592B92-9956-4020-8A17-BD89FF9CB85A}"/>
              </a:ext>
            </a:extLst>
          </p:cNvPr>
          <p:cNvCxnSpPr>
            <a:cxnSpLocks/>
          </p:cNvCxnSpPr>
          <p:nvPr/>
        </p:nvCxnSpPr>
        <p:spPr>
          <a:xfrm>
            <a:off x="6096000" y="3776591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22BA6B5-7A0D-459D-915E-E96B2E11E919}"/>
              </a:ext>
            </a:extLst>
          </p:cNvPr>
          <p:cNvSpPr/>
          <p:nvPr/>
        </p:nvSpPr>
        <p:spPr>
          <a:xfrm>
            <a:off x="6767780" y="3397882"/>
            <a:ext cx="1389351" cy="79572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87839B-4B80-49D2-B67A-860CFF531A19}"/>
              </a:ext>
            </a:extLst>
          </p:cNvPr>
          <p:cNvSpPr txBox="1"/>
          <p:nvPr/>
        </p:nvSpPr>
        <p:spPr>
          <a:xfrm>
            <a:off x="6809137" y="3463136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Orders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FDAF674-E211-4253-BF29-F839C509A6AE}"/>
              </a:ext>
            </a:extLst>
          </p:cNvPr>
          <p:cNvCxnSpPr>
            <a:cxnSpLocks/>
          </p:cNvCxnSpPr>
          <p:nvPr/>
        </p:nvCxnSpPr>
        <p:spPr>
          <a:xfrm>
            <a:off x="3984255" y="3776591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136C9A-CDCE-4203-8858-6115E1410C13}"/>
              </a:ext>
            </a:extLst>
          </p:cNvPr>
          <p:cNvCxnSpPr>
            <a:cxnSpLocks/>
          </p:cNvCxnSpPr>
          <p:nvPr/>
        </p:nvCxnSpPr>
        <p:spPr>
          <a:xfrm>
            <a:off x="6096000" y="2268256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ADC092-A6F8-422A-B293-449CA651C7F7}"/>
              </a:ext>
            </a:extLst>
          </p:cNvPr>
          <p:cNvCxnSpPr>
            <a:cxnSpLocks/>
          </p:cNvCxnSpPr>
          <p:nvPr/>
        </p:nvCxnSpPr>
        <p:spPr>
          <a:xfrm>
            <a:off x="8217351" y="2268256"/>
            <a:ext cx="610278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9D54DA-6A5B-44E9-9CD1-3739DB5CE50B}"/>
              </a:ext>
            </a:extLst>
          </p:cNvPr>
          <p:cNvCxnSpPr>
            <a:cxnSpLocks/>
          </p:cNvCxnSpPr>
          <p:nvPr/>
        </p:nvCxnSpPr>
        <p:spPr>
          <a:xfrm>
            <a:off x="7452682" y="4290842"/>
            <a:ext cx="0" cy="592968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hape">
            <a:extLst>
              <a:ext uri="{FF2B5EF4-FFF2-40B4-BE49-F238E27FC236}">
                <a16:creationId xmlns:a16="http://schemas.microsoft.com/office/drawing/2014/main" id="{16024A68-51A8-4B3B-A517-F3C74B3C5948}"/>
              </a:ext>
            </a:extLst>
          </p:cNvPr>
          <p:cNvSpPr>
            <a:spLocks/>
          </p:cNvSpPr>
          <p:nvPr/>
        </p:nvSpPr>
        <p:spPr bwMode="auto">
          <a:xfrm>
            <a:off x="4710989" y="2318184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5" name="Shape">
            <a:extLst>
              <a:ext uri="{FF2B5EF4-FFF2-40B4-BE49-F238E27FC236}">
                <a16:creationId xmlns:a16="http://schemas.microsoft.com/office/drawing/2014/main" id="{74277710-97A1-40C8-9B32-C6A90676C993}"/>
              </a:ext>
            </a:extLst>
          </p:cNvPr>
          <p:cNvSpPr>
            <a:spLocks/>
          </p:cNvSpPr>
          <p:nvPr/>
        </p:nvSpPr>
        <p:spPr bwMode="auto">
          <a:xfrm>
            <a:off x="6835647" y="2312931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6" name="Shape">
            <a:extLst>
              <a:ext uri="{FF2B5EF4-FFF2-40B4-BE49-F238E27FC236}">
                <a16:creationId xmlns:a16="http://schemas.microsoft.com/office/drawing/2014/main" id="{F418B1AA-78F8-4AC2-876A-98420D32DE01}"/>
              </a:ext>
            </a:extLst>
          </p:cNvPr>
          <p:cNvSpPr>
            <a:spLocks/>
          </p:cNvSpPr>
          <p:nvPr/>
        </p:nvSpPr>
        <p:spPr bwMode="auto">
          <a:xfrm>
            <a:off x="8972406" y="2309336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7" name="Shape">
            <a:extLst>
              <a:ext uri="{FF2B5EF4-FFF2-40B4-BE49-F238E27FC236}">
                <a16:creationId xmlns:a16="http://schemas.microsoft.com/office/drawing/2014/main" id="{DCA6EB9F-A8DD-45EF-AE2A-947AF32707B7}"/>
              </a:ext>
            </a:extLst>
          </p:cNvPr>
          <p:cNvSpPr>
            <a:spLocks/>
          </p:cNvSpPr>
          <p:nvPr/>
        </p:nvSpPr>
        <p:spPr bwMode="auto">
          <a:xfrm>
            <a:off x="8972406" y="3880485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8" name="Shape">
            <a:extLst>
              <a:ext uri="{FF2B5EF4-FFF2-40B4-BE49-F238E27FC236}">
                <a16:creationId xmlns:a16="http://schemas.microsoft.com/office/drawing/2014/main" id="{BB629887-5537-46B2-8F51-80E190157FD0}"/>
              </a:ext>
            </a:extLst>
          </p:cNvPr>
          <p:cNvSpPr>
            <a:spLocks/>
          </p:cNvSpPr>
          <p:nvPr/>
        </p:nvSpPr>
        <p:spPr bwMode="auto">
          <a:xfrm>
            <a:off x="6835647" y="3868608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09" name="Shape">
            <a:extLst>
              <a:ext uri="{FF2B5EF4-FFF2-40B4-BE49-F238E27FC236}">
                <a16:creationId xmlns:a16="http://schemas.microsoft.com/office/drawing/2014/main" id="{4DFD8C17-548E-45B2-99C0-1B1A16E1297D}"/>
              </a:ext>
            </a:extLst>
          </p:cNvPr>
          <p:cNvSpPr>
            <a:spLocks/>
          </p:cNvSpPr>
          <p:nvPr/>
        </p:nvSpPr>
        <p:spPr bwMode="auto">
          <a:xfrm>
            <a:off x="4710989" y="3880485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0" name="Shape">
            <a:extLst>
              <a:ext uri="{FF2B5EF4-FFF2-40B4-BE49-F238E27FC236}">
                <a16:creationId xmlns:a16="http://schemas.microsoft.com/office/drawing/2014/main" id="{C12E8ED8-8841-4A78-AADE-092776D4930D}"/>
              </a:ext>
            </a:extLst>
          </p:cNvPr>
          <p:cNvSpPr>
            <a:spLocks/>
          </p:cNvSpPr>
          <p:nvPr/>
        </p:nvSpPr>
        <p:spPr bwMode="auto">
          <a:xfrm>
            <a:off x="2581960" y="3880484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1" name="Shape">
            <a:extLst>
              <a:ext uri="{FF2B5EF4-FFF2-40B4-BE49-F238E27FC236}">
                <a16:creationId xmlns:a16="http://schemas.microsoft.com/office/drawing/2014/main" id="{9595607B-6195-4500-AEC1-0BE334891E5D}"/>
              </a:ext>
            </a:extLst>
          </p:cNvPr>
          <p:cNvSpPr>
            <a:spLocks/>
          </p:cNvSpPr>
          <p:nvPr/>
        </p:nvSpPr>
        <p:spPr bwMode="auto">
          <a:xfrm>
            <a:off x="2581960" y="5424782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2" name="Shape">
            <a:extLst>
              <a:ext uri="{FF2B5EF4-FFF2-40B4-BE49-F238E27FC236}">
                <a16:creationId xmlns:a16="http://schemas.microsoft.com/office/drawing/2014/main" id="{5F4834E4-A168-4C88-9DF1-5D141F3D49E6}"/>
              </a:ext>
            </a:extLst>
          </p:cNvPr>
          <p:cNvSpPr>
            <a:spLocks/>
          </p:cNvSpPr>
          <p:nvPr/>
        </p:nvSpPr>
        <p:spPr bwMode="auto">
          <a:xfrm>
            <a:off x="7829469" y="3887623"/>
            <a:ext cx="269875" cy="2508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7226" y="20322"/>
                </a:moveTo>
                <a:cubicBezTo>
                  <a:pt x="17673" y="20322"/>
                  <a:pt x="18149" y="19843"/>
                  <a:pt x="18149" y="19172"/>
                </a:cubicBezTo>
                <a:cubicBezTo>
                  <a:pt x="18149" y="18692"/>
                  <a:pt x="17673" y="18213"/>
                  <a:pt x="17226" y="18213"/>
                </a:cubicBezTo>
                <a:cubicBezTo>
                  <a:pt x="16631" y="18213"/>
                  <a:pt x="16185" y="18692"/>
                  <a:pt x="16185" y="19172"/>
                </a:cubicBezTo>
                <a:cubicBezTo>
                  <a:pt x="16185" y="19843"/>
                  <a:pt x="16631" y="20322"/>
                  <a:pt x="17226" y="20322"/>
                </a:cubicBezTo>
                <a:close/>
                <a:moveTo>
                  <a:pt x="9074" y="20322"/>
                </a:moveTo>
                <a:cubicBezTo>
                  <a:pt x="9669" y="20322"/>
                  <a:pt x="9967" y="19843"/>
                  <a:pt x="9967" y="19172"/>
                </a:cubicBezTo>
                <a:cubicBezTo>
                  <a:pt x="9967" y="18692"/>
                  <a:pt x="9669" y="18213"/>
                  <a:pt x="9074" y="18213"/>
                </a:cubicBezTo>
                <a:cubicBezTo>
                  <a:pt x="8628" y="18213"/>
                  <a:pt x="8182" y="18692"/>
                  <a:pt x="8182" y="19172"/>
                </a:cubicBezTo>
                <a:cubicBezTo>
                  <a:pt x="8182" y="19843"/>
                  <a:pt x="8628" y="20322"/>
                  <a:pt x="9074" y="20322"/>
                </a:cubicBezTo>
                <a:close/>
                <a:moveTo>
                  <a:pt x="20261" y="3898"/>
                </a:moveTo>
                <a:lnTo>
                  <a:pt x="5593" y="3898"/>
                </a:lnTo>
                <a:lnTo>
                  <a:pt x="6664" y="11886"/>
                </a:lnTo>
                <a:lnTo>
                  <a:pt x="18893" y="11886"/>
                </a:lnTo>
                <a:lnTo>
                  <a:pt x="20261" y="3898"/>
                </a:lnTo>
                <a:close/>
                <a:moveTo>
                  <a:pt x="20856" y="15944"/>
                </a:moveTo>
                <a:cubicBezTo>
                  <a:pt x="21302" y="15944"/>
                  <a:pt x="21600" y="16104"/>
                  <a:pt x="21600" y="16583"/>
                </a:cubicBezTo>
                <a:cubicBezTo>
                  <a:pt x="21600" y="16903"/>
                  <a:pt x="21302" y="17222"/>
                  <a:pt x="20856" y="17222"/>
                </a:cubicBezTo>
                <a:lnTo>
                  <a:pt x="18149" y="17222"/>
                </a:lnTo>
                <a:cubicBezTo>
                  <a:pt x="18893" y="17542"/>
                  <a:pt x="19339" y="18373"/>
                  <a:pt x="19339" y="19172"/>
                </a:cubicBezTo>
                <a:cubicBezTo>
                  <a:pt x="19339" y="20482"/>
                  <a:pt x="18446" y="21600"/>
                  <a:pt x="17226" y="21600"/>
                </a:cubicBezTo>
                <a:cubicBezTo>
                  <a:pt x="16007" y="21600"/>
                  <a:pt x="14965" y="20482"/>
                  <a:pt x="14965" y="19172"/>
                </a:cubicBezTo>
                <a:cubicBezTo>
                  <a:pt x="14965" y="18373"/>
                  <a:pt x="15412" y="17542"/>
                  <a:pt x="16185" y="17222"/>
                </a:cubicBezTo>
                <a:lnTo>
                  <a:pt x="10116" y="17222"/>
                </a:lnTo>
                <a:cubicBezTo>
                  <a:pt x="10740" y="17542"/>
                  <a:pt x="11187" y="18373"/>
                  <a:pt x="11187" y="19172"/>
                </a:cubicBezTo>
                <a:cubicBezTo>
                  <a:pt x="11187" y="20482"/>
                  <a:pt x="10294" y="21600"/>
                  <a:pt x="9074" y="21600"/>
                </a:cubicBezTo>
                <a:cubicBezTo>
                  <a:pt x="7855" y="21600"/>
                  <a:pt x="6962" y="20482"/>
                  <a:pt x="6962" y="19172"/>
                </a:cubicBezTo>
                <a:cubicBezTo>
                  <a:pt x="6962" y="18373"/>
                  <a:pt x="7408" y="17542"/>
                  <a:pt x="8003" y="17222"/>
                </a:cubicBezTo>
                <a:lnTo>
                  <a:pt x="6218" y="17222"/>
                </a:lnTo>
                <a:cubicBezTo>
                  <a:pt x="4850" y="17222"/>
                  <a:pt x="3779" y="15944"/>
                  <a:pt x="3779" y="14475"/>
                </a:cubicBezTo>
                <a:cubicBezTo>
                  <a:pt x="3779" y="13324"/>
                  <a:pt x="4403" y="12366"/>
                  <a:pt x="5445" y="12046"/>
                </a:cubicBezTo>
                <a:lnTo>
                  <a:pt x="4076" y="1310"/>
                </a:lnTo>
                <a:lnTo>
                  <a:pt x="625" y="1310"/>
                </a:lnTo>
                <a:cubicBezTo>
                  <a:pt x="327" y="1310"/>
                  <a:pt x="0" y="991"/>
                  <a:pt x="0" y="671"/>
                </a:cubicBezTo>
                <a:cubicBezTo>
                  <a:pt x="0" y="351"/>
                  <a:pt x="327" y="0"/>
                  <a:pt x="625" y="0"/>
                </a:cubicBezTo>
                <a:lnTo>
                  <a:pt x="4552" y="0"/>
                </a:lnTo>
                <a:cubicBezTo>
                  <a:pt x="4850" y="0"/>
                  <a:pt x="5147" y="192"/>
                  <a:pt x="5147" y="511"/>
                </a:cubicBezTo>
                <a:lnTo>
                  <a:pt x="5445" y="2620"/>
                </a:lnTo>
                <a:lnTo>
                  <a:pt x="20856" y="2620"/>
                </a:lnTo>
                <a:cubicBezTo>
                  <a:pt x="21154" y="2620"/>
                  <a:pt x="21302" y="2780"/>
                  <a:pt x="21451" y="2940"/>
                </a:cubicBezTo>
                <a:cubicBezTo>
                  <a:pt x="21451" y="3099"/>
                  <a:pt x="21600" y="3259"/>
                  <a:pt x="21451" y="3419"/>
                </a:cubicBezTo>
                <a:lnTo>
                  <a:pt x="20112" y="12685"/>
                </a:lnTo>
                <a:cubicBezTo>
                  <a:pt x="20112" y="13005"/>
                  <a:pt x="19785" y="13164"/>
                  <a:pt x="19488" y="13164"/>
                </a:cubicBezTo>
                <a:lnTo>
                  <a:pt x="6218" y="13164"/>
                </a:lnTo>
                <a:cubicBezTo>
                  <a:pt x="5445" y="13164"/>
                  <a:pt x="4998" y="13836"/>
                  <a:pt x="4998" y="14475"/>
                </a:cubicBezTo>
                <a:cubicBezTo>
                  <a:pt x="4998" y="15273"/>
                  <a:pt x="5445" y="15944"/>
                  <a:pt x="6218" y="15944"/>
                </a:cubicBezTo>
                <a:lnTo>
                  <a:pt x="20856" y="159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3" name="Shape">
            <a:extLst>
              <a:ext uri="{FF2B5EF4-FFF2-40B4-BE49-F238E27FC236}">
                <a16:creationId xmlns:a16="http://schemas.microsoft.com/office/drawing/2014/main" id="{D61CBAF4-3B7F-49B3-B058-1344DC5050C4}"/>
              </a:ext>
            </a:extLst>
          </p:cNvPr>
          <p:cNvSpPr>
            <a:spLocks/>
          </p:cNvSpPr>
          <p:nvPr/>
        </p:nvSpPr>
        <p:spPr bwMode="auto">
          <a:xfrm>
            <a:off x="5669127" y="3884483"/>
            <a:ext cx="290512" cy="247650"/>
          </a:xfrm>
          <a:custGeom>
            <a:avLst/>
            <a:gdLst>
              <a:gd name="T0" fmla="*/ 2147483646 w 21600"/>
              <a:gd name="T1" fmla="*/ 2147483646 h 21407"/>
              <a:gd name="T2" fmla="*/ 2147483646 w 21600"/>
              <a:gd name="T3" fmla="*/ 2147483646 h 21407"/>
              <a:gd name="T4" fmla="*/ 2147483646 w 21600"/>
              <a:gd name="T5" fmla="*/ 2147483646 h 21407"/>
              <a:gd name="T6" fmla="*/ 2147483646 w 21600"/>
              <a:gd name="T7" fmla="*/ 2147483646 h 2140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407" extrusionOk="0">
                <a:moveTo>
                  <a:pt x="20460" y="9464"/>
                </a:moveTo>
                <a:lnTo>
                  <a:pt x="20460" y="6857"/>
                </a:lnTo>
                <a:lnTo>
                  <a:pt x="1140" y="6857"/>
                </a:lnTo>
                <a:lnTo>
                  <a:pt x="1140" y="9464"/>
                </a:lnTo>
                <a:lnTo>
                  <a:pt x="20460" y="9464"/>
                </a:lnTo>
                <a:close/>
                <a:moveTo>
                  <a:pt x="19348" y="20119"/>
                </a:moveTo>
                <a:lnTo>
                  <a:pt x="19348" y="10784"/>
                </a:lnTo>
                <a:lnTo>
                  <a:pt x="11286" y="10784"/>
                </a:lnTo>
                <a:lnTo>
                  <a:pt x="11286" y="20119"/>
                </a:lnTo>
                <a:lnTo>
                  <a:pt x="19348" y="20119"/>
                </a:lnTo>
                <a:close/>
                <a:moveTo>
                  <a:pt x="2252" y="20119"/>
                </a:moveTo>
                <a:lnTo>
                  <a:pt x="10175" y="20119"/>
                </a:lnTo>
                <a:lnTo>
                  <a:pt x="10175" y="10784"/>
                </a:lnTo>
                <a:lnTo>
                  <a:pt x="2252" y="10784"/>
                </a:lnTo>
                <a:lnTo>
                  <a:pt x="2252" y="20119"/>
                </a:lnTo>
                <a:close/>
                <a:moveTo>
                  <a:pt x="3392" y="3251"/>
                </a:moveTo>
                <a:cubicBezTo>
                  <a:pt x="3392" y="3412"/>
                  <a:pt x="3392" y="4571"/>
                  <a:pt x="3392" y="5537"/>
                </a:cubicBezTo>
                <a:lnTo>
                  <a:pt x="18208" y="5537"/>
                </a:lnTo>
                <a:cubicBezTo>
                  <a:pt x="18208" y="4571"/>
                  <a:pt x="18208" y="3573"/>
                  <a:pt x="18208" y="3412"/>
                </a:cubicBezTo>
                <a:cubicBezTo>
                  <a:pt x="18069" y="2608"/>
                  <a:pt x="17347" y="1964"/>
                  <a:pt x="16930" y="1771"/>
                </a:cubicBezTo>
                <a:cubicBezTo>
                  <a:pt x="16235" y="1288"/>
                  <a:pt x="15234" y="1288"/>
                  <a:pt x="14400" y="1610"/>
                </a:cubicBezTo>
                <a:lnTo>
                  <a:pt x="11008" y="3573"/>
                </a:lnTo>
                <a:lnTo>
                  <a:pt x="10869" y="3573"/>
                </a:lnTo>
                <a:cubicBezTo>
                  <a:pt x="10731" y="3573"/>
                  <a:pt x="10592" y="3573"/>
                  <a:pt x="10453" y="3573"/>
                </a:cubicBezTo>
                <a:lnTo>
                  <a:pt x="7061" y="1610"/>
                </a:lnTo>
                <a:cubicBezTo>
                  <a:pt x="6199" y="1288"/>
                  <a:pt x="5226" y="1288"/>
                  <a:pt x="4364" y="1771"/>
                </a:cubicBezTo>
                <a:cubicBezTo>
                  <a:pt x="3947" y="1964"/>
                  <a:pt x="3531" y="2447"/>
                  <a:pt x="3392" y="3251"/>
                </a:cubicBezTo>
                <a:close/>
                <a:moveTo>
                  <a:pt x="20460" y="5537"/>
                </a:moveTo>
                <a:cubicBezTo>
                  <a:pt x="21044" y="5537"/>
                  <a:pt x="21600" y="6213"/>
                  <a:pt x="21600" y="6857"/>
                </a:cubicBezTo>
                <a:lnTo>
                  <a:pt x="21600" y="9464"/>
                </a:lnTo>
                <a:cubicBezTo>
                  <a:pt x="21600" y="10301"/>
                  <a:pt x="21044" y="10784"/>
                  <a:pt x="20460" y="10784"/>
                </a:cubicBezTo>
                <a:lnTo>
                  <a:pt x="20460" y="20763"/>
                </a:lnTo>
                <a:cubicBezTo>
                  <a:pt x="20460" y="21085"/>
                  <a:pt x="20182" y="21407"/>
                  <a:pt x="19904" y="21407"/>
                </a:cubicBezTo>
                <a:lnTo>
                  <a:pt x="1696" y="21407"/>
                </a:lnTo>
                <a:cubicBezTo>
                  <a:pt x="1418" y="21407"/>
                  <a:pt x="1140" y="21085"/>
                  <a:pt x="1140" y="20763"/>
                </a:cubicBezTo>
                <a:lnTo>
                  <a:pt x="1140" y="10784"/>
                </a:lnTo>
                <a:cubicBezTo>
                  <a:pt x="417" y="10784"/>
                  <a:pt x="0" y="10301"/>
                  <a:pt x="0" y="9464"/>
                </a:cubicBezTo>
                <a:lnTo>
                  <a:pt x="0" y="6857"/>
                </a:lnTo>
                <a:cubicBezTo>
                  <a:pt x="0" y="6213"/>
                  <a:pt x="417" y="5537"/>
                  <a:pt x="1140" y="5537"/>
                </a:cubicBezTo>
                <a:lnTo>
                  <a:pt x="2252" y="5537"/>
                </a:lnTo>
                <a:cubicBezTo>
                  <a:pt x="2252" y="3412"/>
                  <a:pt x="2252" y="3090"/>
                  <a:pt x="2252" y="3090"/>
                </a:cubicBezTo>
                <a:cubicBezTo>
                  <a:pt x="2391" y="2125"/>
                  <a:pt x="2975" y="1127"/>
                  <a:pt x="3947" y="644"/>
                </a:cubicBezTo>
                <a:cubicBezTo>
                  <a:pt x="4503" y="258"/>
                  <a:pt x="5059" y="32"/>
                  <a:pt x="5671" y="0"/>
                </a:cubicBezTo>
                <a:lnTo>
                  <a:pt x="6032" y="0"/>
                </a:lnTo>
                <a:cubicBezTo>
                  <a:pt x="6561" y="32"/>
                  <a:pt x="7089" y="193"/>
                  <a:pt x="7617" y="483"/>
                </a:cubicBezTo>
                <a:lnTo>
                  <a:pt x="10731" y="2286"/>
                </a:lnTo>
                <a:lnTo>
                  <a:pt x="13983" y="483"/>
                </a:lnTo>
                <a:cubicBezTo>
                  <a:pt x="15095" y="-193"/>
                  <a:pt x="16374" y="0"/>
                  <a:pt x="17486" y="644"/>
                </a:cubicBezTo>
                <a:cubicBezTo>
                  <a:pt x="18486" y="1127"/>
                  <a:pt x="19042" y="2125"/>
                  <a:pt x="19181" y="3251"/>
                </a:cubicBezTo>
                <a:cubicBezTo>
                  <a:pt x="19348" y="3412"/>
                  <a:pt x="19348" y="3573"/>
                  <a:pt x="19348" y="5537"/>
                </a:cubicBezTo>
                <a:lnTo>
                  <a:pt x="20460" y="553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2A10A4-2A35-445C-8815-1C9B32B09A13}"/>
              </a:ext>
            </a:extLst>
          </p:cNvPr>
          <p:cNvGrpSpPr/>
          <p:nvPr/>
        </p:nvGrpSpPr>
        <p:grpSpPr>
          <a:xfrm>
            <a:off x="3614465" y="5410332"/>
            <a:ext cx="222250" cy="292100"/>
            <a:chOff x="4989513" y="5083175"/>
            <a:chExt cx="222250" cy="2921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15" name="Shape">
              <a:extLst>
                <a:ext uri="{FF2B5EF4-FFF2-40B4-BE49-F238E27FC236}">
                  <a16:creationId xmlns:a16="http://schemas.microsoft.com/office/drawing/2014/main" id="{A735CA9E-6C7C-4D77-AFFD-31BF84888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5083175"/>
              <a:ext cx="222250" cy="292100"/>
            </a:xfrm>
            <a:custGeom>
              <a:avLst/>
              <a:gdLst>
                <a:gd name="T0" fmla="*/ 1213423111 w 21600"/>
                <a:gd name="T1" fmla="*/ 2147483646 h 21600"/>
                <a:gd name="T2" fmla="*/ 1213423111 w 21600"/>
                <a:gd name="T3" fmla="*/ 2147483646 h 21600"/>
                <a:gd name="T4" fmla="*/ 1213423111 w 21600"/>
                <a:gd name="T5" fmla="*/ 2147483646 h 21600"/>
                <a:gd name="T6" fmla="*/ 1213423111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436" y="20497"/>
                  </a:moveTo>
                  <a:lnTo>
                    <a:pt x="20109" y="4497"/>
                  </a:lnTo>
                  <a:lnTo>
                    <a:pt x="1455" y="4497"/>
                  </a:lnTo>
                  <a:lnTo>
                    <a:pt x="3127" y="20497"/>
                  </a:lnTo>
                  <a:lnTo>
                    <a:pt x="18436" y="20497"/>
                  </a:lnTo>
                  <a:close/>
                  <a:moveTo>
                    <a:pt x="7564" y="1131"/>
                  </a:moveTo>
                  <a:lnTo>
                    <a:pt x="6436" y="3366"/>
                  </a:lnTo>
                  <a:lnTo>
                    <a:pt x="15127" y="3366"/>
                  </a:lnTo>
                  <a:lnTo>
                    <a:pt x="14036" y="1131"/>
                  </a:lnTo>
                  <a:lnTo>
                    <a:pt x="7564" y="1131"/>
                  </a:lnTo>
                  <a:close/>
                  <a:moveTo>
                    <a:pt x="21418" y="3531"/>
                  </a:moveTo>
                  <a:cubicBezTo>
                    <a:pt x="21600" y="3669"/>
                    <a:pt x="21600" y="3807"/>
                    <a:pt x="21600" y="4083"/>
                  </a:cubicBezTo>
                  <a:lnTo>
                    <a:pt x="19927" y="21048"/>
                  </a:lnTo>
                  <a:cubicBezTo>
                    <a:pt x="19927" y="21462"/>
                    <a:pt x="19564" y="21600"/>
                    <a:pt x="19200" y="21600"/>
                  </a:cubicBezTo>
                  <a:lnTo>
                    <a:pt x="2400" y="21600"/>
                  </a:lnTo>
                  <a:cubicBezTo>
                    <a:pt x="2036" y="21600"/>
                    <a:pt x="1636" y="21462"/>
                    <a:pt x="1636" y="21048"/>
                  </a:cubicBezTo>
                  <a:lnTo>
                    <a:pt x="0" y="3945"/>
                  </a:lnTo>
                  <a:cubicBezTo>
                    <a:pt x="0" y="3807"/>
                    <a:pt x="0" y="3669"/>
                    <a:pt x="182" y="3531"/>
                  </a:cubicBezTo>
                  <a:cubicBezTo>
                    <a:pt x="364" y="3531"/>
                    <a:pt x="545" y="3366"/>
                    <a:pt x="727" y="3366"/>
                  </a:cubicBezTo>
                  <a:lnTo>
                    <a:pt x="4982" y="3366"/>
                  </a:lnTo>
                  <a:lnTo>
                    <a:pt x="6436" y="303"/>
                  </a:lnTo>
                  <a:cubicBezTo>
                    <a:pt x="6436" y="166"/>
                    <a:pt x="6836" y="0"/>
                    <a:pt x="7018" y="0"/>
                  </a:cubicBezTo>
                  <a:lnTo>
                    <a:pt x="14400" y="0"/>
                  </a:lnTo>
                  <a:cubicBezTo>
                    <a:pt x="14764" y="0"/>
                    <a:pt x="15127" y="166"/>
                    <a:pt x="15127" y="303"/>
                  </a:cubicBezTo>
                  <a:lnTo>
                    <a:pt x="16800" y="3366"/>
                  </a:lnTo>
                  <a:lnTo>
                    <a:pt x="20836" y="3366"/>
                  </a:lnTo>
                  <a:cubicBezTo>
                    <a:pt x="21018" y="3366"/>
                    <a:pt x="21236" y="3531"/>
                    <a:pt x="21418" y="35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16" name="Shape">
              <a:extLst>
                <a:ext uri="{FF2B5EF4-FFF2-40B4-BE49-F238E27FC236}">
                  <a16:creationId xmlns:a16="http://schemas.microsoft.com/office/drawing/2014/main" id="{443E0657-ED90-422F-B65C-92A0A079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235" y="5176558"/>
              <a:ext cx="26611" cy="151280"/>
            </a:xfrm>
            <a:custGeom>
              <a:avLst/>
              <a:gdLst>
                <a:gd name="T0" fmla="*/ 29859 w 21600"/>
                <a:gd name="T1" fmla="*/ 180306341 h 21600"/>
                <a:gd name="T2" fmla="*/ 29859 w 21600"/>
                <a:gd name="T3" fmla="*/ 180306341 h 21600"/>
                <a:gd name="T4" fmla="*/ 29859 w 21600"/>
                <a:gd name="T5" fmla="*/ 180306341 h 21600"/>
                <a:gd name="T6" fmla="*/ 29859 w 21600"/>
                <a:gd name="T7" fmla="*/ 18030634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000" y="21600"/>
                  </a:moveTo>
                  <a:cubicBezTo>
                    <a:pt x="12000" y="21600"/>
                    <a:pt x="9000" y="21334"/>
                    <a:pt x="9000" y="20802"/>
                  </a:cubicBezTo>
                  <a:lnTo>
                    <a:pt x="0" y="1330"/>
                  </a:lnTo>
                  <a:cubicBezTo>
                    <a:pt x="0" y="532"/>
                    <a:pt x="1500" y="0"/>
                    <a:pt x="6000" y="0"/>
                  </a:cubicBezTo>
                  <a:cubicBezTo>
                    <a:pt x="9000" y="0"/>
                    <a:pt x="12000" y="532"/>
                    <a:pt x="12000" y="1064"/>
                  </a:cubicBezTo>
                  <a:lnTo>
                    <a:pt x="21300" y="20536"/>
                  </a:lnTo>
                  <a:cubicBezTo>
                    <a:pt x="21300" y="20589"/>
                    <a:pt x="21600" y="20642"/>
                    <a:pt x="21600" y="20696"/>
                  </a:cubicBezTo>
                  <a:lnTo>
                    <a:pt x="21600" y="20962"/>
                  </a:lnTo>
                  <a:cubicBezTo>
                    <a:pt x="21000" y="21334"/>
                    <a:pt x="18900" y="21600"/>
                    <a:pt x="16500" y="21600"/>
                  </a:cubicBezTo>
                  <a:lnTo>
                    <a:pt x="15000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17" name="Shape">
              <a:extLst>
                <a:ext uri="{FF2B5EF4-FFF2-40B4-BE49-F238E27FC236}">
                  <a16:creationId xmlns:a16="http://schemas.microsoft.com/office/drawing/2014/main" id="{E89B92BF-9950-4037-8419-4D1369F3E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841" y="5214284"/>
              <a:ext cx="23238" cy="115421"/>
            </a:xfrm>
            <a:custGeom>
              <a:avLst/>
              <a:gdLst>
                <a:gd name="T0" fmla="*/ 15165 w 21600"/>
                <a:gd name="T1" fmla="*/ 46615516 h 21600"/>
                <a:gd name="T2" fmla="*/ 15165 w 21600"/>
                <a:gd name="T3" fmla="*/ 46615516 h 21600"/>
                <a:gd name="T4" fmla="*/ 15165 w 21600"/>
                <a:gd name="T5" fmla="*/ 46615516 h 21600"/>
                <a:gd name="T6" fmla="*/ 15165 w 21600"/>
                <a:gd name="T7" fmla="*/ 4661551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400" y="21600"/>
                  </a:moveTo>
                  <a:cubicBezTo>
                    <a:pt x="10971" y="21600"/>
                    <a:pt x="7200" y="20903"/>
                    <a:pt x="7200" y="20206"/>
                  </a:cubicBezTo>
                  <a:lnTo>
                    <a:pt x="343" y="1463"/>
                  </a:lnTo>
                  <a:cubicBezTo>
                    <a:pt x="343" y="1394"/>
                    <a:pt x="0" y="1324"/>
                    <a:pt x="0" y="1254"/>
                  </a:cubicBezTo>
                  <a:lnTo>
                    <a:pt x="0" y="836"/>
                  </a:lnTo>
                  <a:cubicBezTo>
                    <a:pt x="686" y="348"/>
                    <a:pt x="3086" y="0"/>
                    <a:pt x="5486" y="0"/>
                  </a:cubicBezTo>
                  <a:cubicBezTo>
                    <a:pt x="9257" y="0"/>
                    <a:pt x="14400" y="697"/>
                    <a:pt x="14400" y="1463"/>
                  </a:cubicBezTo>
                  <a:lnTo>
                    <a:pt x="21257" y="20206"/>
                  </a:lnTo>
                  <a:cubicBezTo>
                    <a:pt x="21257" y="20276"/>
                    <a:pt x="21600" y="20346"/>
                    <a:pt x="21600" y="20415"/>
                  </a:cubicBezTo>
                  <a:lnTo>
                    <a:pt x="21600" y="20764"/>
                  </a:lnTo>
                  <a:cubicBezTo>
                    <a:pt x="20914" y="21252"/>
                    <a:pt x="18514" y="21600"/>
                    <a:pt x="16114" y="21600"/>
                  </a:cubicBezTo>
                  <a:lnTo>
                    <a:pt x="14400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sp>
        <p:nvSpPr>
          <p:cNvPr id="4101" name="Flowchart: Magnetic Disk 4100">
            <a:extLst>
              <a:ext uri="{FF2B5EF4-FFF2-40B4-BE49-F238E27FC236}">
                <a16:creationId xmlns:a16="http://schemas.microsoft.com/office/drawing/2014/main" id="{7C32925B-B2FF-422C-88A6-A484C888E209}"/>
              </a:ext>
            </a:extLst>
          </p:cNvPr>
          <p:cNvSpPr/>
          <p:nvPr/>
        </p:nvSpPr>
        <p:spPr>
          <a:xfrm>
            <a:off x="6767780" y="4956377"/>
            <a:ext cx="1389351" cy="795722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D72F23-9734-4F4F-8365-6255DD93592C}"/>
              </a:ext>
            </a:extLst>
          </p:cNvPr>
          <p:cNvSpPr txBox="1"/>
          <p:nvPr/>
        </p:nvSpPr>
        <p:spPr>
          <a:xfrm>
            <a:off x="7016653" y="527725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sp>
        <p:nvSpPr>
          <p:cNvPr id="119" name="Flowchart: Magnetic Disk 118">
            <a:extLst>
              <a:ext uri="{FF2B5EF4-FFF2-40B4-BE49-F238E27FC236}">
                <a16:creationId xmlns:a16="http://schemas.microsoft.com/office/drawing/2014/main" id="{76D0B232-2C7A-4D4A-873F-B61443DDDAF4}"/>
              </a:ext>
            </a:extLst>
          </p:cNvPr>
          <p:cNvSpPr/>
          <p:nvPr/>
        </p:nvSpPr>
        <p:spPr>
          <a:xfrm>
            <a:off x="4648728" y="4956499"/>
            <a:ext cx="1389351" cy="795722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B4A123-792E-4C19-8187-3B19C72426B4}"/>
              </a:ext>
            </a:extLst>
          </p:cNvPr>
          <p:cNvSpPr txBox="1"/>
          <p:nvPr/>
        </p:nvSpPr>
        <p:spPr>
          <a:xfrm>
            <a:off x="4784312" y="527725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NoSQL DB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EB430E-C851-4B07-A396-F36C2801991B}"/>
              </a:ext>
            </a:extLst>
          </p:cNvPr>
          <p:cNvGrpSpPr/>
          <p:nvPr/>
        </p:nvGrpSpPr>
        <p:grpSpPr>
          <a:xfrm>
            <a:off x="3550536" y="2347975"/>
            <a:ext cx="290513" cy="214312"/>
            <a:chOff x="6975475" y="4103688"/>
            <a:chExt cx="290513" cy="21431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F8293E82-AD16-40D9-B805-F91A4A4BC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4103688"/>
              <a:ext cx="290513" cy="214312"/>
            </a:xfrm>
            <a:custGeom>
              <a:avLst/>
              <a:gdLst>
                <a:gd name="T0" fmla="*/ 2147483646 w 21600"/>
                <a:gd name="T1" fmla="*/ 1022132071 h 21600"/>
                <a:gd name="T2" fmla="*/ 2147483646 w 21600"/>
                <a:gd name="T3" fmla="*/ 1022132071 h 21600"/>
                <a:gd name="T4" fmla="*/ 2147483646 w 21600"/>
                <a:gd name="T5" fmla="*/ 1022132071 h 21600"/>
                <a:gd name="T6" fmla="*/ 2147483646 w 21600"/>
                <a:gd name="T7" fmla="*/ 102213207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355" y="18740"/>
                  </a:moveTo>
                  <a:lnTo>
                    <a:pt x="20355" y="7639"/>
                  </a:lnTo>
                  <a:lnTo>
                    <a:pt x="1106" y="7639"/>
                  </a:lnTo>
                  <a:lnTo>
                    <a:pt x="1106" y="18740"/>
                  </a:lnTo>
                  <a:cubicBezTo>
                    <a:pt x="1106" y="19305"/>
                    <a:pt x="1549" y="20095"/>
                    <a:pt x="2102" y="20095"/>
                  </a:cubicBezTo>
                  <a:lnTo>
                    <a:pt x="19498" y="20095"/>
                  </a:lnTo>
                  <a:cubicBezTo>
                    <a:pt x="19941" y="20095"/>
                    <a:pt x="20355" y="19305"/>
                    <a:pt x="20355" y="18740"/>
                  </a:cubicBezTo>
                  <a:close/>
                  <a:moveTo>
                    <a:pt x="1106" y="2672"/>
                  </a:moveTo>
                  <a:lnTo>
                    <a:pt x="1106" y="6134"/>
                  </a:lnTo>
                  <a:lnTo>
                    <a:pt x="20355" y="6134"/>
                  </a:lnTo>
                  <a:lnTo>
                    <a:pt x="20355" y="2672"/>
                  </a:lnTo>
                  <a:cubicBezTo>
                    <a:pt x="20355" y="2107"/>
                    <a:pt x="19941" y="1543"/>
                    <a:pt x="19498" y="1543"/>
                  </a:cubicBezTo>
                  <a:lnTo>
                    <a:pt x="2102" y="1543"/>
                  </a:lnTo>
                  <a:cubicBezTo>
                    <a:pt x="1549" y="1543"/>
                    <a:pt x="1106" y="2107"/>
                    <a:pt x="1106" y="2672"/>
                  </a:cubicBezTo>
                  <a:close/>
                  <a:moveTo>
                    <a:pt x="19498" y="0"/>
                  </a:moveTo>
                  <a:cubicBezTo>
                    <a:pt x="20632" y="0"/>
                    <a:pt x="21600" y="1167"/>
                    <a:pt x="21600" y="2672"/>
                  </a:cubicBezTo>
                  <a:lnTo>
                    <a:pt x="21600" y="18740"/>
                  </a:lnTo>
                  <a:cubicBezTo>
                    <a:pt x="21600" y="20283"/>
                    <a:pt x="20632" y="21600"/>
                    <a:pt x="19498" y="21600"/>
                  </a:cubicBezTo>
                  <a:lnTo>
                    <a:pt x="2102" y="21600"/>
                  </a:lnTo>
                  <a:cubicBezTo>
                    <a:pt x="968" y="21600"/>
                    <a:pt x="0" y="20283"/>
                    <a:pt x="0" y="18740"/>
                  </a:cubicBezTo>
                  <a:lnTo>
                    <a:pt x="0" y="2860"/>
                  </a:lnTo>
                  <a:cubicBezTo>
                    <a:pt x="0" y="1167"/>
                    <a:pt x="968" y="0"/>
                    <a:pt x="2102" y="0"/>
                  </a:cubicBezTo>
                  <a:lnTo>
                    <a:pt x="19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83BB327F-1822-40C5-BDB3-0BE07542E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954" y="4210280"/>
              <a:ext cx="105777" cy="14587"/>
            </a:xfrm>
            <a:custGeom>
              <a:avLst/>
              <a:gdLst>
                <a:gd name="T0" fmla="*/ 30572534 w 21600"/>
                <a:gd name="T1" fmla="*/ 1493 h 21600"/>
                <a:gd name="T2" fmla="*/ 30572534 w 21600"/>
                <a:gd name="T3" fmla="*/ 1493 h 21600"/>
                <a:gd name="T4" fmla="*/ 30572534 w 21600"/>
                <a:gd name="T5" fmla="*/ 1493 h 21600"/>
                <a:gd name="T6" fmla="*/ 30572534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92" y="21600"/>
                  </a:moveTo>
                  <a:cubicBezTo>
                    <a:pt x="379" y="21600"/>
                    <a:pt x="0" y="16200"/>
                    <a:pt x="0" y="10800"/>
                  </a:cubicBezTo>
                  <a:cubicBezTo>
                    <a:pt x="0" y="5400"/>
                    <a:pt x="379" y="0"/>
                    <a:pt x="1592" y="0"/>
                  </a:cubicBezTo>
                  <a:lnTo>
                    <a:pt x="20008" y="0"/>
                  </a:lnTo>
                  <a:cubicBezTo>
                    <a:pt x="20842" y="0"/>
                    <a:pt x="21600" y="5400"/>
                    <a:pt x="21600" y="10800"/>
                  </a:cubicBezTo>
                  <a:cubicBezTo>
                    <a:pt x="21600" y="16200"/>
                    <a:pt x="20842" y="21600"/>
                    <a:pt x="20008" y="21600"/>
                  </a:cubicBezTo>
                  <a:lnTo>
                    <a:pt x="1592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F54CA915-8692-411B-9B70-17BA6881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954" y="4255913"/>
              <a:ext cx="45068" cy="14587"/>
            </a:xfrm>
            <a:custGeom>
              <a:avLst/>
              <a:gdLst>
                <a:gd name="T0" fmla="*/ 429253 w 21600"/>
                <a:gd name="T1" fmla="*/ 1493 h 21600"/>
                <a:gd name="T2" fmla="*/ 429253 w 21600"/>
                <a:gd name="T3" fmla="*/ 1493 h 21600"/>
                <a:gd name="T4" fmla="*/ 429253 w 21600"/>
                <a:gd name="T5" fmla="*/ 1493 h 21600"/>
                <a:gd name="T6" fmla="*/ 429253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718" y="21600"/>
                  </a:moveTo>
                  <a:cubicBezTo>
                    <a:pt x="885" y="21600"/>
                    <a:pt x="0" y="18900"/>
                    <a:pt x="0" y="10800"/>
                  </a:cubicBezTo>
                  <a:cubicBezTo>
                    <a:pt x="0" y="5400"/>
                    <a:pt x="885" y="0"/>
                    <a:pt x="3718" y="0"/>
                  </a:cubicBezTo>
                  <a:lnTo>
                    <a:pt x="18059" y="0"/>
                  </a:lnTo>
                  <a:cubicBezTo>
                    <a:pt x="19830" y="0"/>
                    <a:pt x="21600" y="5400"/>
                    <a:pt x="21600" y="10800"/>
                  </a:cubicBezTo>
                  <a:cubicBezTo>
                    <a:pt x="21600" y="18900"/>
                    <a:pt x="19830" y="21600"/>
                    <a:pt x="18059" y="21600"/>
                  </a:cubicBezTo>
                  <a:lnTo>
                    <a:pt x="3718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D2FBB7BD-A93E-4EFF-AFE2-E4B047B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440" y="4210280"/>
              <a:ext cx="45068" cy="14587"/>
            </a:xfrm>
            <a:custGeom>
              <a:avLst/>
              <a:gdLst>
                <a:gd name="T0" fmla="*/ 429253 w 21600"/>
                <a:gd name="T1" fmla="*/ 1493 h 21600"/>
                <a:gd name="T2" fmla="*/ 429253 w 21600"/>
                <a:gd name="T3" fmla="*/ 1493 h 21600"/>
                <a:gd name="T4" fmla="*/ 429253 w 21600"/>
                <a:gd name="T5" fmla="*/ 1493 h 21600"/>
                <a:gd name="T6" fmla="*/ 429253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541" y="21600"/>
                  </a:moveTo>
                  <a:cubicBezTo>
                    <a:pt x="1770" y="21600"/>
                    <a:pt x="0" y="16200"/>
                    <a:pt x="0" y="10800"/>
                  </a:cubicBezTo>
                  <a:cubicBezTo>
                    <a:pt x="0" y="5400"/>
                    <a:pt x="1770" y="0"/>
                    <a:pt x="3541" y="0"/>
                  </a:cubicBezTo>
                  <a:lnTo>
                    <a:pt x="18059" y="0"/>
                  </a:lnTo>
                  <a:cubicBezTo>
                    <a:pt x="20715" y="0"/>
                    <a:pt x="21600" y="5400"/>
                    <a:pt x="21600" y="10800"/>
                  </a:cubicBezTo>
                  <a:cubicBezTo>
                    <a:pt x="21600" y="16200"/>
                    <a:pt x="20715" y="21600"/>
                    <a:pt x="18059" y="21600"/>
                  </a:cubicBezTo>
                  <a:lnTo>
                    <a:pt x="3541" y="21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3731792-DAF5-4D5D-A1FB-47F3B45F5BEA}"/>
              </a:ext>
            </a:extLst>
          </p:cNvPr>
          <p:cNvGrpSpPr/>
          <p:nvPr/>
        </p:nvGrpSpPr>
        <p:grpSpPr>
          <a:xfrm>
            <a:off x="7828526" y="2308449"/>
            <a:ext cx="261938" cy="261937"/>
            <a:chOff x="8997950" y="1065213"/>
            <a:chExt cx="261938" cy="2619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" name="Shape">
              <a:extLst>
                <a:ext uri="{FF2B5EF4-FFF2-40B4-BE49-F238E27FC236}">
                  <a16:creationId xmlns:a16="http://schemas.microsoft.com/office/drawing/2014/main" id="{B7D5FE1D-E859-4710-A237-1A8FCF02A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433" y="1110800"/>
              <a:ext cx="59872" cy="138256"/>
            </a:xfrm>
            <a:custGeom>
              <a:avLst/>
              <a:gdLst>
                <a:gd name="T0" fmla="*/ 1735213 w 21600"/>
                <a:gd name="T1" fmla="*/ 114752864 h 21600"/>
                <a:gd name="T2" fmla="*/ 1735213 w 21600"/>
                <a:gd name="T3" fmla="*/ 114752864 h 21600"/>
                <a:gd name="T4" fmla="*/ 1735213 w 21600"/>
                <a:gd name="T5" fmla="*/ 114752864 h 21600"/>
                <a:gd name="T6" fmla="*/ 1735213 w 21600"/>
                <a:gd name="T7" fmla="*/ 11475286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198" y="19562"/>
                  </a:moveTo>
                  <a:cubicBezTo>
                    <a:pt x="21332" y="19737"/>
                    <a:pt x="21466" y="19912"/>
                    <a:pt x="21600" y="20028"/>
                  </a:cubicBezTo>
                  <a:lnTo>
                    <a:pt x="21600" y="20843"/>
                  </a:lnTo>
                  <a:cubicBezTo>
                    <a:pt x="21466" y="20960"/>
                    <a:pt x="21332" y="21134"/>
                    <a:pt x="21198" y="21309"/>
                  </a:cubicBezTo>
                  <a:cubicBezTo>
                    <a:pt x="20527" y="21600"/>
                    <a:pt x="19856" y="21600"/>
                    <a:pt x="19051" y="21600"/>
                  </a:cubicBezTo>
                  <a:cubicBezTo>
                    <a:pt x="18380" y="21600"/>
                    <a:pt x="17709" y="21600"/>
                    <a:pt x="17039" y="21309"/>
                  </a:cubicBezTo>
                  <a:lnTo>
                    <a:pt x="671" y="14206"/>
                  </a:lnTo>
                  <a:cubicBezTo>
                    <a:pt x="0" y="13915"/>
                    <a:pt x="0" y="13915"/>
                    <a:pt x="0" y="13624"/>
                  </a:cubicBezTo>
                  <a:lnTo>
                    <a:pt x="0" y="1223"/>
                  </a:lnTo>
                  <a:cubicBezTo>
                    <a:pt x="0" y="640"/>
                    <a:pt x="671" y="0"/>
                    <a:pt x="2817" y="0"/>
                  </a:cubicBezTo>
                  <a:cubicBezTo>
                    <a:pt x="4159" y="0"/>
                    <a:pt x="5501" y="640"/>
                    <a:pt x="5501" y="1223"/>
                  </a:cubicBezTo>
                  <a:lnTo>
                    <a:pt x="5501" y="12750"/>
                  </a:lnTo>
                  <a:lnTo>
                    <a:pt x="21198" y="19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tIns="45719" rIns="45719" b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28" name="Shape">
              <a:extLst>
                <a:ext uri="{FF2B5EF4-FFF2-40B4-BE49-F238E27FC236}">
                  <a16:creationId xmlns:a16="http://schemas.microsoft.com/office/drawing/2014/main" id="{B188149F-B53E-4636-BAA8-696CF37B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1065213"/>
              <a:ext cx="261938" cy="26193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15" y="1262"/>
                  </a:moveTo>
                  <a:cubicBezTo>
                    <a:pt x="5485" y="1262"/>
                    <a:pt x="1263" y="5477"/>
                    <a:pt x="1263" y="10800"/>
                  </a:cubicBezTo>
                  <a:cubicBezTo>
                    <a:pt x="1263" y="15969"/>
                    <a:pt x="5485" y="20338"/>
                    <a:pt x="10815" y="20338"/>
                  </a:cubicBezTo>
                  <a:cubicBezTo>
                    <a:pt x="15961" y="20338"/>
                    <a:pt x="20337" y="15969"/>
                    <a:pt x="20337" y="10800"/>
                  </a:cubicBezTo>
                  <a:cubicBezTo>
                    <a:pt x="20337" y="5477"/>
                    <a:pt x="15961" y="1262"/>
                    <a:pt x="10815" y="1262"/>
                  </a:cubicBezTo>
                  <a:close/>
                  <a:moveTo>
                    <a:pt x="10815" y="21600"/>
                  </a:moveTo>
                  <a:cubicBezTo>
                    <a:pt x="4868" y="21600"/>
                    <a:pt x="0" y="16738"/>
                    <a:pt x="0" y="10800"/>
                  </a:cubicBezTo>
                  <a:cubicBezTo>
                    <a:pt x="0" y="4862"/>
                    <a:pt x="4868" y="0"/>
                    <a:pt x="10815" y="0"/>
                  </a:cubicBezTo>
                  <a:cubicBezTo>
                    <a:pt x="16762" y="0"/>
                    <a:pt x="21600" y="4862"/>
                    <a:pt x="21600" y="10800"/>
                  </a:cubicBezTo>
                  <a:cubicBezTo>
                    <a:pt x="21600" y="16738"/>
                    <a:pt x="16762" y="21600"/>
                    <a:pt x="10815" y="21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tIns="45719" rIns="45719" b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5B6580-7311-4459-9307-0B07CF50154C}"/>
              </a:ext>
            </a:extLst>
          </p:cNvPr>
          <p:cNvGrpSpPr/>
          <p:nvPr/>
        </p:nvGrpSpPr>
        <p:grpSpPr>
          <a:xfrm>
            <a:off x="5731220" y="2309336"/>
            <a:ext cx="231775" cy="257175"/>
            <a:chOff x="3965575" y="6105525"/>
            <a:chExt cx="231775" cy="257175"/>
          </a:xfrm>
          <a:solidFill>
            <a:schemeClr val="tx2"/>
          </a:solidFill>
        </p:grpSpPr>
        <p:sp>
          <p:nvSpPr>
            <p:cNvPr id="130" name="Shape">
              <a:extLst>
                <a:ext uri="{FF2B5EF4-FFF2-40B4-BE49-F238E27FC236}">
                  <a16:creationId xmlns:a16="http://schemas.microsoft.com/office/drawing/2014/main" id="{79AA7710-D849-4BB8-8408-5F603E841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119" y="6105525"/>
              <a:ext cx="126934" cy="141633"/>
            </a:xfrm>
            <a:custGeom>
              <a:avLst/>
              <a:gdLst>
                <a:gd name="T0" fmla="*/ 74086472 w 21600"/>
                <a:gd name="T1" fmla="*/ 131115878 h 21600"/>
                <a:gd name="T2" fmla="*/ 74086472 w 21600"/>
                <a:gd name="T3" fmla="*/ 131115878 h 21600"/>
                <a:gd name="T4" fmla="*/ 74086472 w 21600"/>
                <a:gd name="T5" fmla="*/ 131115878 h 21600"/>
                <a:gd name="T6" fmla="*/ 74086472 w 21600"/>
                <a:gd name="T7" fmla="*/ 13111587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927" y="2268"/>
                  </a:moveTo>
                  <a:cubicBezTo>
                    <a:pt x="6416" y="2268"/>
                    <a:pt x="2541" y="6009"/>
                    <a:pt x="2541" y="10658"/>
                  </a:cubicBezTo>
                  <a:cubicBezTo>
                    <a:pt x="2541" y="15250"/>
                    <a:pt x="6416" y="19276"/>
                    <a:pt x="10927" y="19276"/>
                  </a:cubicBezTo>
                  <a:cubicBezTo>
                    <a:pt x="15438" y="19276"/>
                    <a:pt x="18995" y="15250"/>
                    <a:pt x="18995" y="10658"/>
                  </a:cubicBezTo>
                  <a:cubicBezTo>
                    <a:pt x="18995" y="6009"/>
                    <a:pt x="15438" y="2268"/>
                    <a:pt x="10927" y="2268"/>
                  </a:cubicBezTo>
                  <a:close/>
                  <a:moveTo>
                    <a:pt x="10927" y="21600"/>
                  </a:moveTo>
                  <a:cubicBezTo>
                    <a:pt x="4828" y="21600"/>
                    <a:pt x="0" y="16724"/>
                    <a:pt x="0" y="10658"/>
                  </a:cubicBezTo>
                  <a:cubicBezTo>
                    <a:pt x="0" y="4876"/>
                    <a:pt x="4828" y="0"/>
                    <a:pt x="10927" y="0"/>
                  </a:cubicBezTo>
                  <a:cubicBezTo>
                    <a:pt x="16772" y="0"/>
                    <a:pt x="21600" y="4876"/>
                    <a:pt x="21600" y="10658"/>
                  </a:cubicBezTo>
                  <a:cubicBezTo>
                    <a:pt x="21600" y="16724"/>
                    <a:pt x="16772" y="21600"/>
                    <a:pt x="10927" y="21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FA46FD77-4FAE-4A46-A3F3-DD3B3A227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6277719"/>
              <a:ext cx="231775" cy="84981"/>
            </a:xfrm>
            <a:custGeom>
              <a:avLst/>
              <a:gdLst>
                <a:gd name="T0" fmla="*/ 1503776663 w 21600"/>
                <a:gd name="T1" fmla="*/ 10196090 h 21600"/>
                <a:gd name="T2" fmla="*/ 1503776663 w 21600"/>
                <a:gd name="T3" fmla="*/ 10196090 h 21600"/>
                <a:gd name="T4" fmla="*/ 1503776663 w 21600"/>
                <a:gd name="T5" fmla="*/ 10196090 h 21600"/>
                <a:gd name="T6" fmla="*/ 1503776663 w 21600"/>
                <a:gd name="T7" fmla="*/ 101960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28" y="17733"/>
                  </a:moveTo>
                  <a:lnTo>
                    <a:pt x="20172" y="17733"/>
                  </a:lnTo>
                  <a:lnTo>
                    <a:pt x="20172" y="13017"/>
                  </a:lnTo>
                  <a:cubicBezTo>
                    <a:pt x="19649" y="11036"/>
                    <a:pt x="17350" y="3867"/>
                    <a:pt x="10800" y="3867"/>
                  </a:cubicBezTo>
                  <a:cubicBezTo>
                    <a:pt x="4250" y="3867"/>
                    <a:pt x="1951" y="11036"/>
                    <a:pt x="1428" y="13017"/>
                  </a:cubicBezTo>
                  <a:lnTo>
                    <a:pt x="1428" y="17733"/>
                  </a:lnTo>
                  <a:close/>
                  <a:moveTo>
                    <a:pt x="20903" y="21600"/>
                  </a:moveTo>
                  <a:lnTo>
                    <a:pt x="732" y="21600"/>
                  </a:lnTo>
                  <a:cubicBezTo>
                    <a:pt x="209" y="21600"/>
                    <a:pt x="0" y="21128"/>
                    <a:pt x="0" y="19714"/>
                  </a:cubicBezTo>
                  <a:lnTo>
                    <a:pt x="0" y="12451"/>
                  </a:lnTo>
                  <a:cubicBezTo>
                    <a:pt x="0" y="11979"/>
                    <a:pt x="2508" y="0"/>
                    <a:pt x="10800" y="0"/>
                  </a:cubicBezTo>
                  <a:cubicBezTo>
                    <a:pt x="19126" y="0"/>
                    <a:pt x="21600" y="11979"/>
                    <a:pt x="21600" y="12451"/>
                  </a:cubicBezTo>
                  <a:lnTo>
                    <a:pt x="21600" y="19714"/>
                  </a:lnTo>
                  <a:cubicBezTo>
                    <a:pt x="21600" y="21128"/>
                    <a:pt x="21252" y="21600"/>
                    <a:pt x="20903" y="21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sp>
        <p:nvSpPr>
          <p:cNvPr id="132" name="Shape">
            <a:extLst>
              <a:ext uri="{FF2B5EF4-FFF2-40B4-BE49-F238E27FC236}">
                <a16:creationId xmlns:a16="http://schemas.microsoft.com/office/drawing/2014/main" id="{E1ED10F2-15A7-4FA3-AAA1-52217B226BFF}"/>
              </a:ext>
            </a:extLst>
          </p:cNvPr>
          <p:cNvSpPr>
            <a:spLocks/>
          </p:cNvSpPr>
          <p:nvPr/>
        </p:nvSpPr>
        <p:spPr bwMode="auto">
          <a:xfrm>
            <a:off x="2578047" y="2305296"/>
            <a:ext cx="261938" cy="263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15" y="6996"/>
                </a:moveTo>
                <a:cubicBezTo>
                  <a:pt x="10661" y="6996"/>
                  <a:pt x="10322" y="7149"/>
                  <a:pt x="10168" y="7149"/>
                </a:cubicBezTo>
                <a:cubicBezTo>
                  <a:pt x="8628" y="7302"/>
                  <a:pt x="7364" y="8707"/>
                  <a:pt x="7056" y="10265"/>
                </a:cubicBezTo>
                <a:cubicBezTo>
                  <a:pt x="6902" y="11335"/>
                  <a:pt x="7364" y="12587"/>
                  <a:pt x="8135" y="13351"/>
                </a:cubicBezTo>
                <a:cubicBezTo>
                  <a:pt x="9090" y="14298"/>
                  <a:pt x="10168" y="14604"/>
                  <a:pt x="11432" y="14451"/>
                </a:cubicBezTo>
                <a:cubicBezTo>
                  <a:pt x="13003" y="14145"/>
                  <a:pt x="14236" y="12893"/>
                  <a:pt x="14390" y="11335"/>
                </a:cubicBezTo>
                <a:cubicBezTo>
                  <a:pt x="14729" y="10113"/>
                  <a:pt x="14236" y="9013"/>
                  <a:pt x="13465" y="8096"/>
                </a:cubicBezTo>
                <a:cubicBezTo>
                  <a:pt x="12664" y="7455"/>
                  <a:pt x="11740" y="6996"/>
                  <a:pt x="10815" y="6996"/>
                </a:cubicBezTo>
                <a:close/>
                <a:moveTo>
                  <a:pt x="10815" y="15704"/>
                </a:moveTo>
                <a:cubicBezTo>
                  <a:pt x="9398" y="15704"/>
                  <a:pt x="8135" y="15215"/>
                  <a:pt x="7210" y="14298"/>
                </a:cubicBezTo>
                <a:cubicBezTo>
                  <a:pt x="6101" y="13198"/>
                  <a:pt x="5639" y="11640"/>
                  <a:pt x="5793" y="9960"/>
                </a:cubicBezTo>
                <a:cubicBezTo>
                  <a:pt x="6101" y="7913"/>
                  <a:pt x="7827" y="6233"/>
                  <a:pt x="10014" y="5896"/>
                </a:cubicBezTo>
                <a:cubicBezTo>
                  <a:pt x="11586" y="5591"/>
                  <a:pt x="13157" y="6049"/>
                  <a:pt x="14390" y="7302"/>
                </a:cubicBezTo>
                <a:cubicBezTo>
                  <a:pt x="15499" y="8402"/>
                  <a:pt x="15961" y="9960"/>
                  <a:pt x="15807" y="11487"/>
                </a:cubicBezTo>
                <a:cubicBezTo>
                  <a:pt x="15345" y="13687"/>
                  <a:pt x="13773" y="15367"/>
                  <a:pt x="11586" y="15704"/>
                </a:cubicBezTo>
                <a:cubicBezTo>
                  <a:pt x="11278" y="15704"/>
                  <a:pt x="11124" y="15704"/>
                  <a:pt x="10815" y="15704"/>
                </a:cubicBezTo>
                <a:close/>
                <a:moveTo>
                  <a:pt x="9552" y="20195"/>
                </a:moveTo>
                <a:lnTo>
                  <a:pt x="12048" y="20195"/>
                </a:lnTo>
                <a:lnTo>
                  <a:pt x="12356" y="18331"/>
                </a:lnTo>
                <a:cubicBezTo>
                  <a:pt x="12356" y="18025"/>
                  <a:pt x="12510" y="17873"/>
                  <a:pt x="12849" y="17873"/>
                </a:cubicBezTo>
                <a:cubicBezTo>
                  <a:pt x="13311" y="17720"/>
                  <a:pt x="13928" y="17384"/>
                  <a:pt x="14390" y="17231"/>
                </a:cubicBezTo>
                <a:cubicBezTo>
                  <a:pt x="14544" y="17078"/>
                  <a:pt x="14883" y="17078"/>
                  <a:pt x="15037" y="17231"/>
                </a:cubicBezTo>
                <a:lnTo>
                  <a:pt x="16762" y="18331"/>
                </a:lnTo>
                <a:lnTo>
                  <a:pt x="18457" y="16620"/>
                </a:lnTo>
                <a:lnTo>
                  <a:pt x="17225" y="15062"/>
                </a:lnTo>
                <a:cubicBezTo>
                  <a:pt x="17070" y="14756"/>
                  <a:pt x="17070" y="14604"/>
                  <a:pt x="17225" y="14298"/>
                </a:cubicBezTo>
                <a:cubicBezTo>
                  <a:pt x="17533" y="13840"/>
                  <a:pt x="17687" y="13351"/>
                  <a:pt x="17841" y="12740"/>
                </a:cubicBezTo>
                <a:cubicBezTo>
                  <a:pt x="17995" y="12587"/>
                  <a:pt x="18149" y="12435"/>
                  <a:pt x="18303" y="12282"/>
                </a:cubicBezTo>
                <a:lnTo>
                  <a:pt x="20337" y="11976"/>
                </a:lnTo>
                <a:lnTo>
                  <a:pt x="20337" y="9624"/>
                </a:lnTo>
                <a:lnTo>
                  <a:pt x="18303" y="9165"/>
                </a:lnTo>
                <a:cubicBezTo>
                  <a:pt x="18149" y="9165"/>
                  <a:pt x="17841" y="9013"/>
                  <a:pt x="17841" y="8707"/>
                </a:cubicBezTo>
                <a:cubicBezTo>
                  <a:pt x="17687" y="8249"/>
                  <a:pt x="17533" y="7607"/>
                  <a:pt x="17225" y="7149"/>
                </a:cubicBezTo>
                <a:cubicBezTo>
                  <a:pt x="17070" y="6996"/>
                  <a:pt x="17070" y="6691"/>
                  <a:pt x="17225" y="6538"/>
                </a:cubicBezTo>
                <a:lnTo>
                  <a:pt x="18457" y="4827"/>
                </a:lnTo>
                <a:lnTo>
                  <a:pt x="16762" y="3269"/>
                </a:lnTo>
                <a:lnTo>
                  <a:pt x="15037" y="4369"/>
                </a:lnTo>
                <a:cubicBezTo>
                  <a:pt x="14883" y="4522"/>
                  <a:pt x="14544" y="4522"/>
                  <a:pt x="14390" y="4369"/>
                </a:cubicBezTo>
                <a:cubicBezTo>
                  <a:pt x="13928" y="4033"/>
                  <a:pt x="13465" y="3880"/>
                  <a:pt x="12849" y="3727"/>
                </a:cubicBezTo>
                <a:cubicBezTo>
                  <a:pt x="12510" y="3727"/>
                  <a:pt x="12356" y="3422"/>
                  <a:pt x="12356" y="3269"/>
                </a:cubicBezTo>
                <a:lnTo>
                  <a:pt x="12048" y="1253"/>
                </a:lnTo>
                <a:lnTo>
                  <a:pt x="9552" y="1253"/>
                </a:lnTo>
                <a:lnTo>
                  <a:pt x="9244" y="3269"/>
                </a:lnTo>
                <a:cubicBezTo>
                  <a:pt x="9244" y="3422"/>
                  <a:pt x="8936" y="3727"/>
                  <a:pt x="8782" y="3727"/>
                </a:cubicBezTo>
                <a:cubicBezTo>
                  <a:pt x="8135" y="3880"/>
                  <a:pt x="7672" y="4033"/>
                  <a:pt x="7210" y="4369"/>
                </a:cubicBezTo>
                <a:cubicBezTo>
                  <a:pt x="7056" y="4522"/>
                  <a:pt x="6748" y="4522"/>
                  <a:pt x="6594" y="4369"/>
                </a:cubicBezTo>
                <a:lnTo>
                  <a:pt x="4868" y="3269"/>
                </a:lnTo>
                <a:lnTo>
                  <a:pt x="3143" y="4980"/>
                </a:lnTo>
                <a:lnTo>
                  <a:pt x="4221" y="6538"/>
                </a:lnTo>
                <a:cubicBezTo>
                  <a:pt x="4375" y="6844"/>
                  <a:pt x="4375" y="6996"/>
                  <a:pt x="4375" y="7149"/>
                </a:cubicBezTo>
                <a:cubicBezTo>
                  <a:pt x="4067" y="7607"/>
                  <a:pt x="3913" y="8249"/>
                  <a:pt x="3759" y="8707"/>
                </a:cubicBezTo>
                <a:cubicBezTo>
                  <a:pt x="3605" y="9013"/>
                  <a:pt x="3451" y="9165"/>
                  <a:pt x="3297" y="9165"/>
                </a:cubicBezTo>
                <a:lnTo>
                  <a:pt x="1263" y="9624"/>
                </a:lnTo>
                <a:lnTo>
                  <a:pt x="1263" y="11976"/>
                </a:lnTo>
                <a:lnTo>
                  <a:pt x="3297" y="12282"/>
                </a:lnTo>
                <a:cubicBezTo>
                  <a:pt x="3451" y="12435"/>
                  <a:pt x="3605" y="12587"/>
                  <a:pt x="3759" y="12740"/>
                </a:cubicBezTo>
                <a:cubicBezTo>
                  <a:pt x="3913" y="13351"/>
                  <a:pt x="4067" y="13840"/>
                  <a:pt x="4375" y="14298"/>
                </a:cubicBezTo>
                <a:cubicBezTo>
                  <a:pt x="4560" y="14604"/>
                  <a:pt x="4375" y="14756"/>
                  <a:pt x="4375" y="15062"/>
                </a:cubicBezTo>
                <a:lnTo>
                  <a:pt x="3143" y="16620"/>
                </a:lnTo>
                <a:lnTo>
                  <a:pt x="4868" y="18331"/>
                </a:lnTo>
                <a:lnTo>
                  <a:pt x="6594" y="17231"/>
                </a:lnTo>
                <a:cubicBezTo>
                  <a:pt x="6748" y="17078"/>
                  <a:pt x="7056" y="17078"/>
                  <a:pt x="7210" y="17231"/>
                </a:cubicBezTo>
                <a:cubicBezTo>
                  <a:pt x="7672" y="17384"/>
                  <a:pt x="8135" y="17720"/>
                  <a:pt x="8782" y="17873"/>
                </a:cubicBezTo>
                <a:cubicBezTo>
                  <a:pt x="9090" y="17873"/>
                  <a:pt x="9244" y="18025"/>
                  <a:pt x="9244" y="18331"/>
                </a:cubicBezTo>
                <a:lnTo>
                  <a:pt x="9552" y="20195"/>
                </a:lnTo>
                <a:close/>
                <a:moveTo>
                  <a:pt x="12510" y="21600"/>
                </a:moveTo>
                <a:lnTo>
                  <a:pt x="9090" y="21600"/>
                </a:lnTo>
                <a:cubicBezTo>
                  <a:pt x="8782" y="21600"/>
                  <a:pt x="8474" y="21294"/>
                  <a:pt x="8474" y="20958"/>
                </a:cubicBezTo>
                <a:lnTo>
                  <a:pt x="7981" y="18942"/>
                </a:lnTo>
                <a:cubicBezTo>
                  <a:pt x="7672" y="18789"/>
                  <a:pt x="7364" y="18636"/>
                  <a:pt x="6902" y="18484"/>
                </a:cubicBezTo>
                <a:lnTo>
                  <a:pt x="5177" y="19736"/>
                </a:lnTo>
                <a:cubicBezTo>
                  <a:pt x="4868" y="19889"/>
                  <a:pt x="4560" y="19889"/>
                  <a:pt x="4375" y="19584"/>
                </a:cubicBezTo>
                <a:lnTo>
                  <a:pt x="1880" y="17231"/>
                </a:lnTo>
                <a:cubicBezTo>
                  <a:pt x="1726" y="16926"/>
                  <a:pt x="1726" y="16620"/>
                  <a:pt x="1880" y="16467"/>
                </a:cubicBezTo>
                <a:lnTo>
                  <a:pt x="2989" y="14604"/>
                </a:lnTo>
                <a:cubicBezTo>
                  <a:pt x="2835" y="14298"/>
                  <a:pt x="2681" y="13993"/>
                  <a:pt x="2681" y="13504"/>
                </a:cubicBezTo>
                <a:lnTo>
                  <a:pt x="493" y="13046"/>
                </a:lnTo>
                <a:cubicBezTo>
                  <a:pt x="154" y="13046"/>
                  <a:pt x="0" y="12740"/>
                  <a:pt x="0" y="12435"/>
                </a:cubicBezTo>
                <a:lnTo>
                  <a:pt x="0" y="9013"/>
                </a:lnTo>
                <a:cubicBezTo>
                  <a:pt x="0" y="8860"/>
                  <a:pt x="154" y="8554"/>
                  <a:pt x="493" y="8402"/>
                </a:cubicBezTo>
                <a:lnTo>
                  <a:pt x="2681" y="8096"/>
                </a:lnTo>
                <a:cubicBezTo>
                  <a:pt x="2681" y="7607"/>
                  <a:pt x="2835" y="7302"/>
                  <a:pt x="2989" y="6996"/>
                </a:cubicBezTo>
                <a:lnTo>
                  <a:pt x="1880" y="5133"/>
                </a:lnTo>
                <a:cubicBezTo>
                  <a:pt x="1726" y="4980"/>
                  <a:pt x="1726" y="4674"/>
                  <a:pt x="1880" y="4369"/>
                </a:cubicBezTo>
                <a:lnTo>
                  <a:pt x="4375" y="2016"/>
                </a:lnTo>
                <a:cubicBezTo>
                  <a:pt x="4560" y="1711"/>
                  <a:pt x="4868" y="1711"/>
                  <a:pt x="5177" y="1864"/>
                </a:cubicBezTo>
                <a:lnTo>
                  <a:pt x="6902" y="3116"/>
                </a:lnTo>
                <a:cubicBezTo>
                  <a:pt x="7210" y="2964"/>
                  <a:pt x="7672" y="2811"/>
                  <a:pt x="7981" y="2658"/>
                </a:cubicBezTo>
                <a:lnTo>
                  <a:pt x="8474" y="458"/>
                </a:lnTo>
                <a:cubicBezTo>
                  <a:pt x="8474" y="306"/>
                  <a:pt x="8782" y="0"/>
                  <a:pt x="9090" y="0"/>
                </a:cubicBezTo>
                <a:lnTo>
                  <a:pt x="12510" y="0"/>
                </a:lnTo>
                <a:cubicBezTo>
                  <a:pt x="12849" y="0"/>
                  <a:pt x="13003" y="306"/>
                  <a:pt x="13157" y="458"/>
                </a:cubicBezTo>
                <a:lnTo>
                  <a:pt x="13465" y="2658"/>
                </a:lnTo>
                <a:cubicBezTo>
                  <a:pt x="13928" y="2811"/>
                  <a:pt x="14236" y="2964"/>
                  <a:pt x="14729" y="3116"/>
                </a:cubicBezTo>
                <a:lnTo>
                  <a:pt x="16423" y="1864"/>
                </a:lnTo>
                <a:cubicBezTo>
                  <a:pt x="16762" y="1711"/>
                  <a:pt x="17070" y="1711"/>
                  <a:pt x="17225" y="2016"/>
                </a:cubicBezTo>
                <a:lnTo>
                  <a:pt x="19720" y="4369"/>
                </a:lnTo>
                <a:cubicBezTo>
                  <a:pt x="19874" y="4522"/>
                  <a:pt x="19874" y="4980"/>
                  <a:pt x="19720" y="5133"/>
                </a:cubicBezTo>
                <a:lnTo>
                  <a:pt x="18457" y="6996"/>
                </a:lnTo>
                <a:cubicBezTo>
                  <a:pt x="18611" y="7302"/>
                  <a:pt x="18765" y="7607"/>
                  <a:pt x="18950" y="8096"/>
                </a:cubicBezTo>
                <a:lnTo>
                  <a:pt x="21138" y="8402"/>
                </a:lnTo>
                <a:cubicBezTo>
                  <a:pt x="21446" y="8554"/>
                  <a:pt x="21600" y="8707"/>
                  <a:pt x="21600" y="9013"/>
                </a:cubicBezTo>
                <a:lnTo>
                  <a:pt x="21600" y="12435"/>
                </a:lnTo>
                <a:cubicBezTo>
                  <a:pt x="21600" y="12740"/>
                  <a:pt x="21446" y="13046"/>
                  <a:pt x="21138" y="13046"/>
                </a:cubicBezTo>
                <a:lnTo>
                  <a:pt x="18950" y="13504"/>
                </a:lnTo>
                <a:cubicBezTo>
                  <a:pt x="18765" y="13840"/>
                  <a:pt x="18611" y="14298"/>
                  <a:pt x="18457" y="14604"/>
                </a:cubicBezTo>
                <a:lnTo>
                  <a:pt x="19720" y="16467"/>
                </a:lnTo>
                <a:cubicBezTo>
                  <a:pt x="19874" y="16620"/>
                  <a:pt x="19874" y="16926"/>
                  <a:pt x="19720" y="17231"/>
                </a:cubicBezTo>
                <a:lnTo>
                  <a:pt x="17225" y="19584"/>
                </a:lnTo>
                <a:cubicBezTo>
                  <a:pt x="17070" y="19889"/>
                  <a:pt x="16762" y="19889"/>
                  <a:pt x="16423" y="19736"/>
                </a:cubicBezTo>
                <a:lnTo>
                  <a:pt x="14729" y="18484"/>
                </a:lnTo>
                <a:cubicBezTo>
                  <a:pt x="14236" y="18636"/>
                  <a:pt x="13928" y="18789"/>
                  <a:pt x="13465" y="18942"/>
                </a:cubicBezTo>
                <a:lnTo>
                  <a:pt x="13157" y="20958"/>
                </a:lnTo>
                <a:cubicBezTo>
                  <a:pt x="13003" y="21294"/>
                  <a:pt x="12849" y="21600"/>
                  <a:pt x="1251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33" name="Shape">
            <a:extLst>
              <a:ext uri="{FF2B5EF4-FFF2-40B4-BE49-F238E27FC236}">
                <a16:creationId xmlns:a16="http://schemas.microsoft.com/office/drawing/2014/main" id="{666B6D7D-242C-43D6-994B-3A61D8D87DAB}"/>
              </a:ext>
            </a:extLst>
          </p:cNvPr>
          <p:cNvSpPr>
            <a:spLocks/>
          </p:cNvSpPr>
          <p:nvPr/>
        </p:nvSpPr>
        <p:spPr bwMode="auto">
          <a:xfrm>
            <a:off x="9910093" y="2323639"/>
            <a:ext cx="292100" cy="246062"/>
          </a:xfrm>
          <a:custGeom>
            <a:avLst/>
            <a:gdLst>
              <a:gd name="T0" fmla="*/ 2147483646 w 21600"/>
              <a:gd name="T1" fmla="*/ 2068877392 h 21600"/>
              <a:gd name="T2" fmla="*/ 2147483646 w 21600"/>
              <a:gd name="T3" fmla="*/ 2068877392 h 21600"/>
              <a:gd name="T4" fmla="*/ 2147483646 w 21600"/>
              <a:gd name="T5" fmla="*/ 2068877392 h 21600"/>
              <a:gd name="T6" fmla="*/ 2147483646 w 21600"/>
              <a:gd name="T7" fmla="*/ 206887739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514" y="20291"/>
                </a:moveTo>
                <a:cubicBezTo>
                  <a:pt x="19926" y="20291"/>
                  <a:pt x="20502" y="19767"/>
                  <a:pt x="20502" y="19113"/>
                </a:cubicBezTo>
                <a:lnTo>
                  <a:pt x="20502" y="10473"/>
                </a:lnTo>
                <a:cubicBezTo>
                  <a:pt x="19102" y="10964"/>
                  <a:pt x="16303" y="11618"/>
                  <a:pt x="13668" y="11978"/>
                </a:cubicBezTo>
                <a:lnTo>
                  <a:pt x="13668" y="14302"/>
                </a:lnTo>
                <a:cubicBezTo>
                  <a:pt x="13668" y="14629"/>
                  <a:pt x="13394" y="14956"/>
                  <a:pt x="13092" y="14956"/>
                </a:cubicBezTo>
                <a:lnTo>
                  <a:pt x="8508" y="14956"/>
                </a:lnTo>
                <a:cubicBezTo>
                  <a:pt x="8234" y="14956"/>
                  <a:pt x="7959" y="14629"/>
                  <a:pt x="7959" y="14302"/>
                </a:cubicBezTo>
                <a:lnTo>
                  <a:pt x="7959" y="11978"/>
                </a:lnTo>
                <a:cubicBezTo>
                  <a:pt x="5297" y="11618"/>
                  <a:pt x="2525" y="10964"/>
                  <a:pt x="1125" y="10473"/>
                </a:cubicBezTo>
                <a:lnTo>
                  <a:pt x="1125" y="19113"/>
                </a:lnTo>
                <a:cubicBezTo>
                  <a:pt x="1125" y="19767"/>
                  <a:pt x="1674" y="20291"/>
                  <a:pt x="2113" y="20291"/>
                </a:cubicBezTo>
                <a:lnTo>
                  <a:pt x="19514" y="20291"/>
                </a:lnTo>
                <a:close/>
                <a:moveTo>
                  <a:pt x="12543" y="10800"/>
                </a:moveTo>
                <a:lnTo>
                  <a:pt x="9057" y="10800"/>
                </a:lnTo>
                <a:lnTo>
                  <a:pt x="9057" y="13615"/>
                </a:lnTo>
                <a:lnTo>
                  <a:pt x="12543" y="13615"/>
                </a:lnTo>
                <a:lnTo>
                  <a:pt x="12543" y="10800"/>
                </a:lnTo>
                <a:close/>
                <a:moveTo>
                  <a:pt x="2113" y="4156"/>
                </a:moveTo>
                <a:cubicBezTo>
                  <a:pt x="1674" y="4156"/>
                  <a:pt x="1125" y="4647"/>
                  <a:pt x="1125" y="5138"/>
                </a:cubicBezTo>
                <a:lnTo>
                  <a:pt x="1125" y="9131"/>
                </a:lnTo>
                <a:cubicBezTo>
                  <a:pt x="2251" y="9458"/>
                  <a:pt x="5160" y="10309"/>
                  <a:pt x="7959" y="10636"/>
                </a:cubicBezTo>
                <a:lnTo>
                  <a:pt x="7959" y="10145"/>
                </a:lnTo>
                <a:cubicBezTo>
                  <a:pt x="7959" y="9785"/>
                  <a:pt x="8234" y="9458"/>
                  <a:pt x="8508" y="9458"/>
                </a:cubicBezTo>
                <a:lnTo>
                  <a:pt x="13092" y="9458"/>
                </a:lnTo>
                <a:cubicBezTo>
                  <a:pt x="13394" y="9458"/>
                  <a:pt x="13668" y="9785"/>
                  <a:pt x="13668" y="10145"/>
                </a:cubicBezTo>
                <a:lnTo>
                  <a:pt x="13668" y="10636"/>
                </a:lnTo>
                <a:cubicBezTo>
                  <a:pt x="16440" y="10309"/>
                  <a:pt x="19377" y="9458"/>
                  <a:pt x="20502" y="9131"/>
                </a:cubicBezTo>
                <a:lnTo>
                  <a:pt x="20502" y="5138"/>
                </a:lnTo>
                <a:cubicBezTo>
                  <a:pt x="20502" y="4647"/>
                  <a:pt x="19926" y="4156"/>
                  <a:pt x="19514" y="4156"/>
                </a:cubicBezTo>
                <a:lnTo>
                  <a:pt x="2113" y="4156"/>
                </a:lnTo>
                <a:close/>
                <a:moveTo>
                  <a:pt x="7959" y="1309"/>
                </a:moveTo>
                <a:lnTo>
                  <a:pt x="7959" y="2651"/>
                </a:lnTo>
                <a:lnTo>
                  <a:pt x="13668" y="2651"/>
                </a:lnTo>
                <a:lnTo>
                  <a:pt x="13668" y="1309"/>
                </a:lnTo>
                <a:lnTo>
                  <a:pt x="7959" y="1309"/>
                </a:lnTo>
                <a:close/>
                <a:moveTo>
                  <a:pt x="19514" y="2651"/>
                </a:moveTo>
                <a:cubicBezTo>
                  <a:pt x="20639" y="2651"/>
                  <a:pt x="21600" y="3796"/>
                  <a:pt x="21600" y="5138"/>
                </a:cubicBezTo>
                <a:lnTo>
                  <a:pt x="21600" y="19113"/>
                </a:lnTo>
                <a:cubicBezTo>
                  <a:pt x="21600" y="20618"/>
                  <a:pt x="20639" y="21600"/>
                  <a:pt x="19514" y="21600"/>
                </a:cubicBezTo>
                <a:lnTo>
                  <a:pt x="2113" y="21600"/>
                </a:lnTo>
                <a:cubicBezTo>
                  <a:pt x="988" y="21600"/>
                  <a:pt x="0" y="20618"/>
                  <a:pt x="0" y="19113"/>
                </a:cubicBezTo>
                <a:lnTo>
                  <a:pt x="0" y="5138"/>
                </a:lnTo>
                <a:cubicBezTo>
                  <a:pt x="0" y="3796"/>
                  <a:pt x="988" y="2651"/>
                  <a:pt x="2113" y="2651"/>
                </a:cubicBezTo>
                <a:lnTo>
                  <a:pt x="6834" y="2651"/>
                </a:lnTo>
                <a:lnTo>
                  <a:pt x="6834" y="655"/>
                </a:lnTo>
                <a:cubicBezTo>
                  <a:pt x="6834" y="327"/>
                  <a:pt x="7109" y="0"/>
                  <a:pt x="7383" y="0"/>
                </a:cubicBezTo>
                <a:lnTo>
                  <a:pt x="14217" y="0"/>
                </a:lnTo>
                <a:cubicBezTo>
                  <a:pt x="14491" y="0"/>
                  <a:pt x="14766" y="327"/>
                  <a:pt x="14766" y="655"/>
                </a:cubicBezTo>
                <a:lnTo>
                  <a:pt x="14766" y="2651"/>
                </a:lnTo>
                <a:lnTo>
                  <a:pt x="19514" y="265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lIns="45719" rIns="45719" anchor="ctr"/>
          <a:lstStyle/>
          <a:p>
            <a:endParaRPr lang="en-US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6A5E4C4-21BE-4C05-A9D9-816770CE2981}"/>
              </a:ext>
            </a:extLst>
          </p:cNvPr>
          <p:cNvGrpSpPr/>
          <p:nvPr/>
        </p:nvGrpSpPr>
        <p:grpSpPr>
          <a:xfrm>
            <a:off x="3543027" y="3901230"/>
            <a:ext cx="293688" cy="233363"/>
            <a:chOff x="9966325" y="2092325"/>
            <a:chExt cx="293688" cy="233363"/>
          </a:xfrm>
          <a:solidFill>
            <a:srgbClr val="00B050"/>
          </a:solidFill>
        </p:grpSpPr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9D8190C6-00A7-432B-905E-E33D76A90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2092325"/>
              <a:ext cx="231069" cy="161187"/>
            </a:xfrm>
            <a:custGeom>
              <a:avLst/>
              <a:gdLst>
                <a:gd name="T0" fmla="*/ 1503776663 w 21600"/>
                <a:gd name="T1" fmla="*/ 246108465 h 21600"/>
                <a:gd name="T2" fmla="*/ 1503776663 w 21600"/>
                <a:gd name="T3" fmla="*/ 246108465 h 21600"/>
                <a:gd name="T4" fmla="*/ 1503776663 w 21600"/>
                <a:gd name="T5" fmla="*/ 246108465 h 21600"/>
                <a:gd name="T6" fmla="*/ 1503776663 w 21600"/>
                <a:gd name="T7" fmla="*/ 24610846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142" y="15500"/>
                  </a:moveTo>
                  <a:cubicBezTo>
                    <a:pt x="7316" y="16000"/>
                    <a:pt x="7316" y="16500"/>
                    <a:pt x="7142" y="17000"/>
                  </a:cubicBezTo>
                  <a:lnTo>
                    <a:pt x="4146" y="21100"/>
                  </a:lnTo>
                  <a:cubicBezTo>
                    <a:pt x="3972" y="21350"/>
                    <a:pt x="3797" y="21600"/>
                    <a:pt x="3623" y="21600"/>
                  </a:cubicBezTo>
                  <a:cubicBezTo>
                    <a:pt x="3449" y="21600"/>
                    <a:pt x="3275" y="21350"/>
                    <a:pt x="3101" y="21100"/>
                  </a:cubicBezTo>
                  <a:lnTo>
                    <a:pt x="244" y="17000"/>
                  </a:lnTo>
                  <a:cubicBezTo>
                    <a:pt x="105" y="16800"/>
                    <a:pt x="35" y="16650"/>
                    <a:pt x="0" y="16450"/>
                  </a:cubicBezTo>
                  <a:lnTo>
                    <a:pt x="0" y="16050"/>
                  </a:lnTo>
                  <a:cubicBezTo>
                    <a:pt x="35" y="15850"/>
                    <a:pt x="105" y="15700"/>
                    <a:pt x="244" y="15500"/>
                  </a:cubicBezTo>
                  <a:cubicBezTo>
                    <a:pt x="453" y="15000"/>
                    <a:pt x="975" y="15000"/>
                    <a:pt x="1150" y="15500"/>
                  </a:cubicBezTo>
                  <a:lnTo>
                    <a:pt x="3101" y="18050"/>
                  </a:lnTo>
                  <a:cubicBezTo>
                    <a:pt x="2578" y="13200"/>
                    <a:pt x="3623" y="8150"/>
                    <a:pt x="6097" y="4550"/>
                  </a:cubicBezTo>
                  <a:cubicBezTo>
                    <a:pt x="8222" y="1500"/>
                    <a:pt x="10870" y="0"/>
                    <a:pt x="13692" y="0"/>
                  </a:cubicBezTo>
                  <a:cubicBezTo>
                    <a:pt x="16723" y="0"/>
                    <a:pt x="19370" y="1750"/>
                    <a:pt x="21495" y="4550"/>
                  </a:cubicBezTo>
                  <a:cubicBezTo>
                    <a:pt x="21530" y="4700"/>
                    <a:pt x="21565" y="4850"/>
                    <a:pt x="21600" y="5000"/>
                  </a:cubicBezTo>
                  <a:lnTo>
                    <a:pt x="21600" y="5700"/>
                  </a:lnTo>
                  <a:cubicBezTo>
                    <a:pt x="21565" y="5800"/>
                    <a:pt x="21530" y="5950"/>
                    <a:pt x="21495" y="6100"/>
                  </a:cubicBezTo>
                  <a:cubicBezTo>
                    <a:pt x="21147" y="6350"/>
                    <a:pt x="20590" y="6350"/>
                    <a:pt x="20415" y="6100"/>
                  </a:cubicBezTo>
                  <a:cubicBezTo>
                    <a:pt x="18639" y="3550"/>
                    <a:pt x="16165" y="2050"/>
                    <a:pt x="13692" y="2050"/>
                  </a:cubicBezTo>
                  <a:cubicBezTo>
                    <a:pt x="11218" y="2050"/>
                    <a:pt x="8919" y="3550"/>
                    <a:pt x="7142" y="6100"/>
                  </a:cubicBezTo>
                  <a:cubicBezTo>
                    <a:pt x="5052" y="9150"/>
                    <a:pt x="3972" y="13450"/>
                    <a:pt x="4494" y="17800"/>
                  </a:cubicBezTo>
                  <a:lnTo>
                    <a:pt x="6097" y="15500"/>
                  </a:lnTo>
                  <a:cubicBezTo>
                    <a:pt x="6271" y="15000"/>
                    <a:pt x="6794" y="15000"/>
                    <a:pt x="7142" y="155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6A77E98D-A5FD-4542-A1A3-F5ACA177A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130" y="2174599"/>
              <a:ext cx="230883" cy="151089"/>
            </a:xfrm>
            <a:custGeom>
              <a:avLst/>
              <a:gdLst>
                <a:gd name="T0" fmla="*/ 1531762390 w 21479"/>
                <a:gd name="T1" fmla="*/ 178091434 h 21600"/>
                <a:gd name="T2" fmla="*/ 1531762390 w 21479"/>
                <a:gd name="T3" fmla="*/ 178091434 h 21600"/>
                <a:gd name="T4" fmla="*/ 1531762390 w 21479"/>
                <a:gd name="T5" fmla="*/ 178091434 h 21600"/>
                <a:gd name="T6" fmla="*/ 1531762390 w 21479"/>
                <a:gd name="T7" fmla="*/ 17809143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79" h="21600" extrusionOk="0">
                  <a:moveTo>
                    <a:pt x="21349" y="4800"/>
                  </a:moveTo>
                  <a:cubicBezTo>
                    <a:pt x="21522" y="5333"/>
                    <a:pt x="21522" y="5867"/>
                    <a:pt x="21349" y="6400"/>
                  </a:cubicBezTo>
                  <a:cubicBezTo>
                    <a:pt x="21175" y="6720"/>
                    <a:pt x="21002" y="6720"/>
                    <a:pt x="20829" y="6720"/>
                  </a:cubicBezTo>
                  <a:cubicBezTo>
                    <a:pt x="20655" y="6720"/>
                    <a:pt x="20482" y="6720"/>
                    <a:pt x="20309" y="6400"/>
                  </a:cubicBezTo>
                  <a:lnTo>
                    <a:pt x="18540" y="3733"/>
                  </a:lnTo>
                  <a:cubicBezTo>
                    <a:pt x="18887" y="8587"/>
                    <a:pt x="17674" y="13173"/>
                    <a:pt x="15559" y="16747"/>
                  </a:cubicBezTo>
                  <a:cubicBezTo>
                    <a:pt x="13444" y="19680"/>
                    <a:pt x="10809" y="21600"/>
                    <a:pt x="7792" y="21600"/>
                  </a:cubicBezTo>
                  <a:cubicBezTo>
                    <a:pt x="4984" y="21600"/>
                    <a:pt x="2349" y="19680"/>
                    <a:pt x="234" y="16747"/>
                  </a:cubicBezTo>
                  <a:cubicBezTo>
                    <a:pt x="-78" y="16160"/>
                    <a:pt x="-78" y="15627"/>
                    <a:pt x="234" y="15093"/>
                  </a:cubicBezTo>
                  <a:cubicBezTo>
                    <a:pt x="581" y="14560"/>
                    <a:pt x="927" y="14560"/>
                    <a:pt x="1274" y="15093"/>
                  </a:cubicBezTo>
                  <a:cubicBezTo>
                    <a:pt x="3042" y="17813"/>
                    <a:pt x="5331" y="19147"/>
                    <a:pt x="7792" y="19147"/>
                  </a:cubicBezTo>
                  <a:cubicBezTo>
                    <a:pt x="10254" y="19147"/>
                    <a:pt x="12716" y="17813"/>
                    <a:pt x="14484" y="15093"/>
                  </a:cubicBezTo>
                  <a:cubicBezTo>
                    <a:pt x="16425" y="12107"/>
                    <a:pt x="17292" y="8053"/>
                    <a:pt x="17119" y="3733"/>
                  </a:cubicBezTo>
                  <a:lnTo>
                    <a:pt x="15559" y="6400"/>
                  </a:lnTo>
                  <a:cubicBezTo>
                    <a:pt x="15212" y="6720"/>
                    <a:pt x="14831" y="6720"/>
                    <a:pt x="14484" y="6400"/>
                  </a:cubicBezTo>
                  <a:cubicBezTo>
                    <a:pt x="14137" y="5867"/>
                    <a:pt x="14137" y="5333"/>
                    <a:pt x="14484" y="4800"/>
                  </a:cubicBezTo>
                  <a:lnTo>
                    <a:pt x="17465" y="213"/>
                  </a:lnTo>
                  <a:cubicBezTo>
                    <a:pt x="17535" y="107"/>
                    <a:pt x="17639" y="53"/>
                    <a:pt x="17778" y="0"/>
                  </a:cubicBezTo>
                  <a:lnTo>
                    <a:pt x="18124" y="0"/>
                  </a:lnTo>
                  <a:cubicBezTo>
                    <a:pt x="18228" y="53"/>
                    <a:pt x="18332" y="107"/>
                    <a:pt x="18367" y="213"/>
                  </a:cubicBezTo>
                  <a:lnTo>
                    <a:pt x="21349" y="4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386A18-63AF-40FC-8AF7-6DB0C64158EF}"/>
              </a:ext>
            </a:extLst>
          </p:cNvPr>
          <p:cNvGrpSpPr/>
          <p:nvPr/>
        </p:nvGrpSpPr>
        <p:grpSpPr>
          <a:xfrm>
            <a:off x="9910093" y="3874163"/>
            <a:ext cx="290513" cy="252413"/>
            <a:chOff x="3937000" y="2082800"/>
            <a:chExt cx="290513" cy="25241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1196D5F2-5EBD-46F5-A4A7-01B5EF74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0" y="2082800"/>
              <a:ext cx="290513" cy="25241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60" y="20322"/>
                  </a:moveTo>
                  <a:lnTo>
                    <a:pt x="20460" y="7317"/>
                  </a:lnTo>
                  <a:lnTo>
                    <a:pt x="17236" y="7317"/>
                  </a:lnTo>
                  <a:lnTo>
                    <a:pt x="10869" y="14634"/>
                  </a:lnTo>
                  <a:lnTo>
                    <a:pt x="7784" y="14954"/>
                  </a:lnTo>
                  <a:cubicBezTo>
                    <a:pt x="7617" y="14954"/>
                    <a:pt x="7478" y="14794"/>
                    <a:pt x="7478" y="14634"/>
                  </a:cubicBezTo>
                  <a:lnTo>
                    <a:pt x="7784" y="10896"/>
                  </a:lnTo>
                  <a:lnTo>
                    <a:pt x="10869" y="7317"/>
                  </a:lnTo>
                  <a:lnTo>
                    <a:pt x="1140" y="7317"/>
                  </a:lnTo>
                  <a:lnTo>
                    <a:pt x="1140" y="20322"/>
                  </a:lnTo>
                  <a:lnTo>
                    <a:pt x="20460" y="20322"/>
                  </a:lnTo>
                  <a:close/>
                  <a:moveTo>
                    <a:pt x="17375" y="1630"/>
                  </a:moveTo>
                  <a:lnTo>
                    <a:pt x="8757" y="11535"/>
                  </a:lnTo>
                  <a:lnTo>
                    <a:pt x="8618" y="13484"/>
                  </a:lnTo>
                  <a:lnTo>
                    <a:pt x="10453" y="13324"/>
                  </a:lnTo>
                  <a:lnTo>
                    <a:pt x="18931" y="3579"/>
                  </a:lnTo>
                  <a:cubicBezTo>
                    <a:pt x="19070" y="3259"/>
                    <a:pt x="19209" y="2940"/>
                    <a:pt x="19209" y="2620"/>
                  </a:cubicBezTo>
                  <a:cubicBezTo>
                    <a:pt x="19209" y="2301"/>
                    <a:pt x="19070" y="1949"/>
                    <a:pt x="18931" y="1630"/>
                  </a:cubicBezTo>
                  <a:cubicBezTo>
                    <a:pt x="18653" y="1470"/>
                    <a:pt x="18347" y="1310"/>
                    <a:pt x="18069" y="1310"/>
                  </a:cubicBezTo>
                  <a:cubicBezTo>
                    <a:pt x="17792" y="1310"/>
                    <a:pt x="17514" y="1470"/>
                    <a:pt x="17375" y="1630"/>
                  </a:cubicBezTo>
                  <a:close/>
                  <a:moveTo>
                    <a:pt x="21044" y="6039"/>
                  </a:moveTo>
                  <a:cubicBezTo>
                    <a:pt x="21322" y="6039"/>
                    <a:pt x="21600" y="6199"/>
                    <a:pt x="21600" y="6678"/>
                  </a:cubicBezTo>
                  <a:lnTo>
                    <a:pt x="21600" y="20961"/>
                  </a:lnTo>
                  <a:cubicBezTo>
                    <a:pt x="21600" y="21280"/>
                    <a:pt x="21322" y="21600"/>
                    <a:pt x="21044" y="21600"/>
                  </a:cubicBezTo>
                  <a:lnTo>
                    <a:pt x="584" y="21600"/>
                  </a:lnTo>
                  <a:cubicBezTo>
                    <a:pt x="306" y="21600"/>
                    <a:pt x="0" y="21280"/>
                    <a:pt x="0" y="20961"/>
                  </a:cubicBezTo>
                  <a:lnTo>
                    <a:pt x="0" y="6678"/>
                  </a:lnTo>
                  <a:cubicBezTo>
                    <a:pt x="0" y="6199"/>
                    <a:pt x="306" y="6039"/>
                    <a:pt x="584" y="6039"/>
                  </a:cubicBezTo>
                  <a:lnTo>
                    <a:pt x="12009" y="6039"/>
                  </a:lnTo>
                  <a:lnTo>
                    <a:pt x="16513" y="831"/>
                  </a:lnTo>
                  <a:cubicBezTo>
                    <a:pt x="16958" y="351"/>
                    <a:pt x="17486" y="0"/>
                    <a:pt x="18069" y="0"/>
                  </a:cubicBezTo>
                  <a:cubicBezTo>
                    <a:pt x="18625" y="0"/>
                    <a:pt x="19209" y="351"/>
                    <a:pt x="19765" y="831"/>
                  </a:cubicBezTo>
                  <a:cubicBezTo>
                    <a:pt x="20599" y="1789"/>
                    <a:pt x="20599" y="3419"/>
                    <a:pt x="19765" y="4409"/>
                  </a:cubicBezTo>
                  <a:lnTo>
                    <a:pt x="18347" y="6039"/>
                  </a:lnTo>
                  <a:lnTo>
                    <a:pt x="21044" y="60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CC8E56A3-DB56-46CF-BDF8-A734AD949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186" y="2275007"/>
              <a:ext cx="153493" cy="14584"/>
            </a:xfrm>
            <a:custGeom>
              <a:avLst/>
              <a:gdLst>
                <a:gd name="T0" fmla="*/ 191713512 w 21600"/>
                <a:gd name="T1" fmla="*/ 1493 h 21600"/>
                <a:gd name="T2" fmla="*/ 191713512 w 21600"/>
                <a:gd name="T3" fmla="*/ 1493 h 21600"/>
                <a:gd name="T4" fmla="*/ 191713512 w 21600"/>
                <a:gd name="T5" fmla="*/ 1493 h 21600"/>
                <a:gd name="T6" fmla="*/ 191713512 w 21600"/>
                <a:gd name="T7" fmla="*/ 149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549" y="0"/>
                  </a:moveTo>
                  <a:cubicBezTo>
                    <a:pt x="21074" y="0"/>
                    <a:pt x="21600" y="5400"/>
                    <a:pt x="21600" y="10800"/>
                  </a:cubicBezTo>
                  <a:cubicBezTo>
                    <a:pt x="21600" y="16200"/>
                    <a:pt x="21074" y="21600"/>
                    <a:pt x="20549" y="21600"/>
                  </a:cubicBezTo>
                  <a:lnTo>
                    <a:pt x="1051" y="21600"/>
                  </a:lnTo>
                  <a:cubicBezTo>
                    <a:pt x="526" y="21600"/>
                    <a:pt x="0" y="16200"/>
                    <a:pt x="0" y="10800"/>
                  </a:cubicBezTo>
                  <a:cubicBezTo>
                    <a:pt x="0" y="5400"/>
                    <a:pt x="526" y="0"/>
                    <a:pt x="1051" y="0"/>
                  </a:cubicBezTo>
                  <a:lnTo>
                    <a:pt x="205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9" rIns="45719" anchor="ctr"/>
            <a:lstStyle/>
            <a:p>
              <a:endParaRPr lang="en-US" dirty="0">
                <a:latin typeface="Circular Std Book" panose="020B0604020101020102" pitchFamily="34" charset="77"/>
                <a:cs typeface="Circular Std Book" panose="020B0604020101020102" pitchFamily="34" charset="7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478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FF48-F885-8E47-BF14-7C1F07AC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Pay Per Provision vs Pay Per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6500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DDLS Colour Palette">
      <a:dk1>
        <a:srgbClr val="6D6E71"/>
      </a:dk1>
      <a:lt1>
        <a:srgbClr val="FFFFFF"/>
      </a:lt1>
      <a:dk2>
        <a:srgbClr val="161616"/>
      </a:dk2>
      <a:lt2>
        <a:srgbClr val="FFFFFF"/>
      </a:lt2>
      <a:accent1>
        <a:srgbClr val="369040"/>
      </a:accent1>
      <a:accent2>
        <a:srgbClr val="6D6E71"/>
      </a:accent2>
      <a:accent3>
        <a:srgbClr val="0089CF"/>
      </a:accent3>
      <a:accent4>
        <a:srgbClr val="004B88"/>
      </a:accent4>
      <a:accent5>
        <a:srgbClr val="E11A2C"/>
      </a:accent5>
      <a:accent6>
        <a:srgbClr val="FCAF17"/>
      </a:accent6>
      <a:hlink>
        <a:srgbClr val="0089CF"/>
      </a:hlink>
      <a:folHlink>
        <a:srgbClr val="004B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ers xmlns="238a7354-ff33-43aa-868f-64cc99610fa6">
      <UserInfo>
        <DisplayName>Deon VanVuuren</DisplayName>
        <AccountId>187</AccountId>
        <AccountType/>
      </UserInfo>
    </Reviewers>
    <BusUnit xmlns="22c290df-193b-4913-bc1b-3e4a581076d5">Marketing</BusUnit>
    <DocumentOwner xmlns="238a7354-ff33-43aa-868f-64cc99610fa6">
      <UserInfo>
        <DisplayName>i:0#.f|membership|carolyn.garner@ddls.com.au</DisplayName>
        <AccountId>182</AccountId>
        <AccountType/>
      </UserInfo>
    </DocumentOwner>
    <ReviewDate xmlns="238a7354-ff33-43aa-868f-64cc99610fa6">2019-12-31T13:00:00+00:00</Review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DLSProcessDocument" ma:contentTypeID="0x010100DFE6BA213CE43D4DB522E35CC075681F00B4A6C0C6C69D8940834B72C40080F39E" ma:contentTypeVersion="54" ma:contentTypeDescription="A Document that describes a DDLS process" ma:contentTypeScope="" ma:versionID="602ba48815b0a6214187e1438da67347">
  <xsd:schema xmlns:xsd="http://www.w3.org/2001/XMLSchema" xmlns:xs="http://www.w3.org/2001/XMLSchema" xmlns:p="http://schemas.microsoft.com/office/2006/metadata/properties" xmlns:ns2="238a7354-ff33-43aa-868f-64cc99610fa6" xmlns:ns3="22c290df-193b-4913-bc1b-3e4a581076d5" targetNamespace="http://schemas.microsoft.com/office/2006/metadata/properties" ma:root="true" ma:fieldsID="7a21f5c51447c3589cc76750324e722e" ns2:_="" ns3:_="">
    <xsd:import namespace="238a7354-ff33-43aa-868f-64cc99610fa6"/>
    <xsd:import namespace="22c290df-193b-4913-bc1b-3e4a581076d5"/>
    <xsd:element name="properties">
      <xsd:complexType>
        <xsd:sequence>
          <xsd:element name="documentManagement">
            <xsd:complexType>
              <xsd:all>
                <xsd:element ref="ns2:ReviewDate"/>
                <xsd:element ref="ns2:Reviewers" minOccurs="0"/>
                <xsd:element ref="ns2:DocumentOwner" minOccurs="0"/>
                <xsd:element ref="ns3:BusUnit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a7354-ff33-43aa-868f-64cc99610fa6" elementFormDefault="qualified">
    <xsd:import namespace="http://schemas.microsoft.com/office/2006/documentManagement/types"/>
    <xsd:import namespace="http://schemas.microsoft.com/office/infopath/2007/PartnerControls"/>
    <xsd:element name="ReviewDate" ma:index="5" ma:displayName="ReviewDate" ma:description="Date that a document needs to be reviewed" ma:format="DateOnly" ma:internalName="ReviewDate" ma:readOnly="false">
      <xsd:simpleType>
        <xsd:restriction base="dms:DateTime"/>
      </xsd:simpleType>
    </xsd:element>
    <xsd:element name="Reviewers" ma:index="6" nillable="true" ma:displayName="Reviewers" ma:description="Group to review a document. All members of the group will receive an email. Please do not choose a person, Choose a Group." ma:list="UserInfo" ma:SearchPeopleOnly="false" ma:SharePointGroup="0" ma:internalName="Reviewers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Owner" ma:index="7" nillable="true" ma:displayName="DocumentOwner" ma:description="Person or group that owns a document" ma:list="UserInfo" ma:SearchPeopleOnly="false" ma:SharePointGroup="0" ma:internalName="DocumentOwn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290df-193b-4913-bc1b-3e4a581076d5" elementFormDefault="qualified">
    <xsd:import namespace="http://schemas.microsoft.com/office/2006/documentManagement/types"/>
    <xsd:import namespace="http://schemas.microsoft.com/office/infopath/2007/PartnerControls"/>
    <xsd:element name="BusUnit" ma:index="8" ma:displayName="BusUnit" ma:description="Please type the business unit name responsible for this document (eg:CCC). Usually the it will be the same as the parent folder name." ma:internalName="BusUnit" ma:readOnly="false">
      <xsd:simpleType>
        <xsd:restriction base="dms:Text">
          <xsd:maxLength value="255"/>
        </xsd:restriction>
      </xsd:simpleType>
    </xsd:element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413B62-2A52-4562-AE22-EE77F3121A1C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8a7354-ff33-43aa-868f-64cc99610fa6"/>
    <ds:schemaRef ds:uri="22c290df-193b-4913-bc1b-3e4a581076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BD2585-AC7C-4FE1-981E-A2A985537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7354-ff33-43aa-868f-64cc99610fa6"/>
    <ds:schemaRef ds:uri="22c290df-193b-4913-bc1b-3e4a581076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BCF230-4518-4F2E-9825-51A9A003F5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DDLS PPT Template_Final</Template>
  <TotalTime>1126</TotalTime>
  <Words>376</Words>
  <Application>Microsoft Office PowerPoint</Application>
  <PresentationFormat>Widescreen</PresentationFormat>
  <Paragraphs>128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Brandon Grotesque</vt:lpstr>
      <vt:lpstr>Calibri</vt:lpstr>
      <vt:lpstr>Circular Std</vt:lpstr>
      <vt:lpstr>Circular Std Book</vt:lpstr>
      <vt:lpstr>Lantinghei TC Extralight</vt:lpstr>
      <vt:lpstr>Office Theme</vt:lpstr>
      <vt:lpstr>Cloud Native Applications</vt:lpstr>
      <vt:lpstr>SESSION OVERVIEW</vt:lpstr>
      <vt:lpstr>As A Service Scale</vt:lpstr>
      <vt:lpstr>aaS SCALE OR SERVICE MODEL SCALE</vt:lpstr>
      <vt:lpstr>WHY IS THIS IMPORTANT?</vt:lpstr>
      <vt:lpstr>Cloud Native Applications</vt:lpstr>
      <vt:lpstr>THE OLD WAY – MONOLITHIC APPLICATION</vt:lpstr>
      <vt:lpstr>THE (NOT SO) NEW WAY – MICROSERVICES AND SERVERLESS</vt:lpstr>
      <vt:lpstr>Pay Per Provision vs Pay Per Use</vt:lpstr>
      <vt:lpstr>WHY IS THIS IMPORTANT?</vt:lpstr>
      <vt:lpstr>Only pay for what you use</vt:lpstr>
      <vt:lpstr>SESSION REVIEW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Applications</dc:title>
  <dc:creator>Grant Carthew</dc:creator>
  <cp:lastModifiedBy>Grant Carthew</cp:lastModifiedBy>
  <cp:revision>38</cp:revision>
  <dcterms:created xsi:type="dcterms:W3CDTF">2019-02-06T01:56:43Z</dcterms:created>
  <dcterms:modified xsi:type="dcterms:W3CDTF">2019-03-10T22:54:44Z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0x010100DFE6BA213CE43D4DB522E35CC075681F00B4A6C0C6C69D8940834B72C40080F39E</vt:lpwstr>
  </property>
  <property fmtid="{D5CDD505-2E9C-101B-9397-08002B2CF9AE}" pid="3" name="ArticulateGUID">
    <vt:lpwstr>F869FED1-F899-4A2B-9A94-8E99D9D7EF7C</vt:lpwstr>
  </property>
  <property fmtid="{D5CDD505-2E9C-101B-9397-08002B2CF9AE}" pid="4" name="ArticulatePath">
    <vt:lpwstr>CBA - Investing In You - Cloud Native Applications</vt:lpwstr>
  </property>
</Properties>
</file>