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6" r:id="rId6"/>
    <p:sldId id="277" r:id="rId7"/>
    <p:sldId id="257" r:id="rId8"/>
    <p:sldId id="258" r:id="rId9"/>
    <p:sldId id="309" r:id="rId10"/>
    <p:sldId id="261" r:id="rId11"/>
    <p:sldId id="278" r:id="rId12"/>
    <p:sldId id="279" r:id="rId13"/>
    <p:sldId id="259" r:id="rId14"/>
    <p:sldId id="260" r:id="rId15"/>
    <p:sldId id="262" r:id="rId16"/>
    <p:sldId id="275" r:id="rId17"/>
    <p:sldId id="294" r:id="rId18"/>
    <p:sldId id="310" r:id="rId19"/>
    <p:sldId id="266" r:id="rId20"/>
    <p:sldId id="265" r:id="rId21"/>
    <p:sldId id="267" r:id="rId22"/>
    <p:sldId id="268" r:id="rId23"/>
    <p:sldId id="270" r:id="rId24"/>
    <p:sldId id="269" r:id="rId25"/>
    <p:sldId id="264" r:id="rId26"/>
    <p:sldId id="271" r:id="rId27"/>
    <p:sldId id="274" r:id="rId28"/>
    <p:sldId id="273" r:id="rId29"/>
    <p:sldId id="282" r:id="rId30"/>
    <p:sldId id="280" r:id="rId31"/>
    <p:sldId id="281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5" r:id="rId44"/>
    <p:sldId id="296" r:id="rId45"/>
    <p:sldId id="298" r:id="rId46"/>
    <p:sldId id="297" r:id="rId47"/>
    <p:sldId id="299" r:id="rId48"/>
    <p:sldId id="300" r:id="rId49"/>
    <p:sldId id="312" r:id="rId50"/>
    <p:sldId id="301" r:id="rId51"/>
    <p:sldId id="302" r:id="rId52"/>
    <p:sldId id="315" r:id="rId53"/>
    <p:sldId id="304" r:id="rId54"/>
    <p:sldId id="313" r:id="rId55"/>
    <p:sldId id="305" r:id="rId56"/>
    <p:sldId id="306" r:id="rId57"/>
    <p:sldId id="311" r:id="rId58"/>
    <p:sldId id="316" r:id="rId59"/>
    <p:sldId id="307" r:id="rId60"/>
    <p:sldId id="308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4CF674-54E2-43CB-82E4-8D4A61E0E501}">
          <p14:sldIdLst>
            <p14:sldId id="256"/>
            <p14:sldId id="276"/>
            <p14:sldId id="277"/>
            <p14:sldId id="257"/>
            <p14:sldId id="258"/>
            <p14:sldId id="309"/>
            <p14:sldId id="261"/>
            <p14:sldId id="278"/>
            <p14:sldId id="279"/>
            <p14:sldId id="259"/>
            <p14:sldId id="260"/>
            <p14:sldId id="262"/>
            <p14:sldId id="275"/>
            <p14:sldId id="294"/>
            <p14:sldId id="310"/>
            <p14:sldId id="266"/>
            <p14:sldId id="265"/>
            <p14:sldId id="267"/>
            <p14:sldId id="268"/>
            <p14:sldId id="270"/>
            <p14:sldId id="269"/>
            <p14:sldId id="264"/>
            <p14:sldId id="271"/>
            <p14:sldId id="274"/>
            <p14:sldId id="273"/>
          </p14:sldIdLst>
        </p14:section>
        <p14:section name="Subnetting" id="{431AC59A-E833-46F0-BEB2-DF04F2F7E802}">
          <p14:sldIdLst>
            <p14:sldId id="282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8"/>
            <p14:sldId id="297"/>
            <p14:sldId id="299"/>
            <p14:sldId id="300"/>
            <p14:sldId id="312"/>
            <p14:sldId id="301"/>
            <p14:sldId id="302"/>
            <p14:sldId id="315"/>
            <p14:sldId id="304"/>
            <p14:sldId id="313"/>
            <p14:sldId id="305"/>
            <p14:sldId id="306"/>
            <p14:sldId id="311"/>
            <p14:sldId id="31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D7EACC"/>
    <a:srgbClr val="C60E00"/>
    <a:srgbClr val="FF37F5"/>
    <a:srgbClr val="B400AB"/>
    <a:srgbClr val="F2F8EE"/>
    <a:srgbClr val="F3AD7D"/>
    <a:srgbClr val="FDF1E9"/>
    <a:srgbClr val="EF8D4B"/>
    <a:srgbClr val="EA6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BEA23B-8C68-4962-8D80-791A4C284CDB}" v="184" dt="2022-06-24T13:21:48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t Denny" userId="6e19a6f6-5855-469c-8903-20eb7d0080c7" providerId="ADAL" clId="{1971D016-F779-4008-8551-0670109D2A94}"/>
    <pc:docChg chg="undo custSel addSld delSld modSld sldOrd modMainMaster addSection modSection">
      <pc:chgData name="Brent Denny" userId="6e19a6f6-5855-469c-8903-20eb7d0080c7" providerId="ADAL" clId="{1971D016-F779-4008-8551-0670109D2A94}" dt="2021-12-21T09:15:12.850" v="16688" actId="207"/>
      <pc:docMkLst>
        <pc:docMk/>
      </pc:docMkLst>
      <pc:sldChg chg="delSp mod">
        <pc:chgData name="Brent Denny" userId="6e19a6f6-5855-469c-8903-20eb7d0080c7" providerId="ADAL" clId="{1971D016-F779-4008-8551-0670109D2A94}" dt="2021-12-20T06:32:27.993" v="13800" actId="478"/>
        <pc:sldMkLst>
          <pc:docMk/>
          <pc:sldMk cId="2889479538" sldId="256"/>
        </pc:sldMkLst>
        <pc:spChg chg="del">
          <ac:chgData name="Brent Denny" userId="6e19a6f6-5855-469c-8903-20eb7d0080c7" providerId="ADAL" clId="{1971D016-F779-4008-8551-0670109D2A94}" dt="2021-12-20T06:32:27.993" v="13800" actId="478"/>
          <ac:spMkLst>
            <pc:docMk/>
            <pc:sldMk cId="2889479538" sldId="256"/>
            <ac:spMk id="3" creationId="{29B0650D-5FFF-49FD-9A04-511615DF6EDF}"/>
          </ac:spMkLst>
        </pc:spChg>
      </pc:sldChg>
      <pc:sldChg chg="modSp mod">
        <pc:chgData name="Brent Denny" userId="6e19a6f6-5855-469c-8903-20eb7d0080c7" providerId="ADAL" clId="{1971D016-F779-4008-8551-0670109D2A94}" dt="2021-12-15T12:53:32.571" v="1094" actId="20577"/>
        <pc:sldMkLst>
          <pc:docMk/>
          <pc:sldMk cId="2082167439" sldId="257"/>
        </pc:sldMkLst>
        <pc:spChg chg="mod">
          <ac:chgData name="Brent Denny" userId="6e19a6f6-5855-469c-8903-20eb7d0080c7" providerId="ADAL" clId="{1971D016-F779-4008-8551-0670109D2A94}" dt="2021-12-15T12:53:32.571" v="1094" actId="20577"/>
          <ac:spMkLst>
            <pc:docMk/>
            <pc:sldMk cId="2082167439" sldId="257"/>
            <ac:spMk id="3" creationId="{57FBAC11-69E6-4BA7-A264-4B1E042FE947}"/>
          </ac:spMkLst>
        </pc:spChg>
      </pc:sldChg>
      <pc:sldChg chg="modSp mod">
        <pc:chgData name="Brent Denny" userId="6e19a6f6-5855-469c-8903-20eb7d0080c7" providerId="ADAL" clId="{1971D016-F779-4008-8551-0670109D2A94}" dt="2021-12-21T08:58:39.612" v="16030" actId="20577"/>
        <pc:sldMkLst>
          <pc:docMk/>
          <pc:sldMk cId="2470455542" sldId="258"/>
        </pc:sldMkLst>
        <pc:spChg chg="mod">
          <ac:chgData name="Brent Denny" userId="6e19a6f6-5855-469c-8903-20eb7d0080c7" providerId="ADAL" clId="{1971D016-F779-4008-8551-0670109D2A94}" dt="2021-12-21T08:58:39.612" v="16030" actId="20577"/>
          <ac:spMkLst>
            <pc:docMk/>
            <pc:sldMk cId="2470455542" sldId="258"/>
            <ac:spMk id="3" creationId="{2A7D78EF-54B9-447C-957B-BCA6F3AF4F8E}"/>
          </ac:spMkLst>
        </pc:spChg>
      </pc:sldChg>
      <pc:sldChg chg="modSp mod">
        <pc:chgData name="Brent Denny" userId="6e19a6f6-5855-469c-8903-20eb7d0080c7" providerId="ADAL" clId="{1971D016-F779-4008-8551-0670109D2A94}" dt="2021-12-21T08:17:07.518" v="14657" actId="20577"/>
        <pc:sldMkLst>
          <pc:docMk/>
          <pc:sldMk cId="3413347273" sldId="259"/>
        </pc:sldMkLst>
        <pc:spChg chg="mod">
          <ac:chgData name="Brent Denny" userId="6e19a6f6-5855-469c-8903-20eb7d0080c7" providerId="ADAL" clId="{1971D016-F779-4008-8551-0670109D2A94}" dt="2021-12-20T06:17:49.041" v="13347" actId="20577"/>
          <ac:spMkLst>
            <pc:docMk/>
            <pc:sldMk cId="3413347273" sldId="259"/>
            <ac:spMk id="2" creationId="{35D57B7F-F19B-44A4-A04A-95D865C7E6DA}"/>
          </ac:spMkLst>
        </pc:spChg>
        <pc:spChg chg="mod">
          <ac:chgData name="Brent Denny" userId="6e19a6f6-5855-469c-8903-20eb7d0080c7" providerId="ADAL" clId="{1971D016-F779-4008-8551-0670109D2A94}" dt="2021-12-21T08:17:07.518" v="14657" actId="20577"/>
          <ac:spMkLst>
            <pc:docMk/>
            <pc:sldMk cId="3413347273" sldId="259"/>
            <ac:spMk id="3" creationId="{05A3A64B-F1C3-4785-A9E1-AA7C85127E9B}"/>
          </ac:spMkLst>
        </pc:spChg>
      </pc:sldChg>
      <pc:sldChg chg="modSp mod ord">
        <pc:chgData name="Brent Denny" userId="6e19a6f6-5855-469c-8903-20eb7d0080c7" providerId="ADAL" clId="{1971D016-F779-4008-8551-0670109D2A94}" dt="2021-12-21T09:06:02.022" v="16335" actId="207"/>
        <pc:sldMkLst>
          <pc:docMk/>
          <pc:sldMk cId="709208170" sldId="260"/>
        </pc:sldMkLst>
        <pc:spChg chg="mod">
          <ac:chgData name="Brent Denny" userId="6e19a6f6-5855-469c-8903-20eb7d0080c7" providerId="ADAL" clId="{1971D016-F779-4008-8551-0670109D2A94}" dt="2021-12-21T09:06:02.022" v="16335" actId="207"/>
          <ac:spMkLst>
            <pc:docMk/>
            <pc:sldMk cId="709208170" sldId="260"/>
            <ac:spMk id="3" creationId="{434EEC40-F00F-4F4F-A207-A9FC6D50B409}"/>
          </ac:spMkLst>
        </pc:spChg>
      </pc:sldChg>
      <pc:sldChg chg="modSp mod ord">
        <pc:chgData name="Brent Denny" userId="6e19a6f6-5855-469c-8903-20eb7d0080c7" providerId="ADAL" clId="{1971D016-F779-4008-8551-0670109D2A94}" dt="2021-12-20T06:13:54.542" v="13161" actId="20577"/>
        <pc:sldMkLst>
          <pc:docMk/>
          <pc:sldMk cId="3763344424" sldId="261"/>
        </pc:sldMkLst>
        <pc:spChg chg="mod">
          <ac:chgData name="Brent Denny" userId="6e19a6f6-5855-469c-8903-20eb7d0080c7" providerId="ADAL" clId="{1971D016-F779-4008-8551-0670109D2A94}" dt="2021-12-20T06:13:54.542" v="13161" actId="20577"/>
          <ac:spMkLst>
            <pc:docMk/>
            <pc:sldMk cId="3763344424" sldId="261"/>
            <ac:spMk id="2" creationId="{DEF7E6E2-4926-405F-A13C-70F47D01E3BE}"/>
          </ac:spMkLst>
        </pc:spChg>
        <pc:spChg chg="mod">
          <ac:chgData name="Brent Denny" userId="6e19a6f6-5855-469c-8903-20eb7d0080c7" providerId="ADAL" clId="{1971D016-F779-4008-8551-0670109D2A94}" dt="2021-12-19T21:37:52.438" v="12338" actId="6549"/>
          <ac:spMkLst>
            <pc:docMk/>
            <pc:sldMk cId="3763344424" sldId="261"/>
            <ac:spMk id="3" creationId="{FD47B9D2-7448-4E55-B0BA-4C8306B5AA60}"/>
          </ac:spMkLst>
        </pc:spChg>
      </pc:sldChg>
      <pc:sldChg chg="modSp mod">
        <pc:chgData name="Brent Denny" userId="6e19a6f6-5855-469c-8903-20eb7d0080c7" providerId="ADAL" clId="{1971D016-F779-4008-8551-0670109D2A94}" dt="2021-12-21T00:30:30.543" v="14474" actId="20577"/>
        <pc:sldMkLst>
          <pc:docMk/>
          <pc:sldMk cId="725180566" sldId="262"/>
        </pc:sldMkLst>
        <pc:spChg chg="mod">
          <ac:chgData name="Brent Denny" userId="6e19a6f6-5855-469c-8903-20eb7d0080c7" providerId="ADAL" clId="{1971D016-F779-4008-8551-0670109D2A94}" dt="2021-12-21T00:30:30.543" v="14474" actId="20577"/>
          <ac:spMkLst>
            <pc:docMk/>
            <pc:sldMk cId="725180566" sldId="262"/>
            <ac:spMk id="3" creationId="{13132560-42EB-4609-B74C-79BA089D03A4}"/>
          </ac:spMkLst>
        </pc:spChg>
      </pc:sldChg>
      <pc:sldChg chg="del">
        <pc:chgData name="Brent Denny" userId="6e19a6f6-5855-469c-8903-20eb7d0080c7" providerId="ADAL" clId="{1971D016-F779-4008-8551-0670109D2A94}" dt="2021-12-15T12:50:19.624" v="1010" actId="2696"/>
        <pc:sldMkLst>
          <pc:docMk/>
          <pc:sldMk cId="4106434678" sldId="263"/>
        </pc:sldMkLst>
      </pc:sldChg>
      <pc:sldChg chg="addSp modSp mod ord">
        <pc:chgData name="Brent Denny" userId="6e19a6f6-5855-469c-8903-20eb7d0080c7" providerId="ADAL" clId="{1971D016-F779-4008-8551-0670109D2A94}" dt="2021-12-21T08:20:00.750" v="14716" actId="207"/>
        <pc:sldMkLst>
          <pc:docMk/>
          <pc:sldMk cId="3457025506" sldId="264"/>
        </pc:sldMkLst>
        <pc:spChg chg="mod">
          <ac:chgData name="Brent Denny" userId="6e19a6f6-5855-469c-8903-20eb7d0080c7" providerId="ADAL" clId="{1971D016-F779-4008-8551-0670109D2A94}" dt="2021-12-15T11:41:19.104" v="65" actId="20577"/>
          <ac:spMkLst>
            <pc:docMk/>
            <pc:sldMk cId="3457025506" sldId="264"/>
            <ac:spMk id="2" creationId="{43B77CD1-9B8F-4B2E-A030-757EE18CC546}"/>
          </ac:spMkLst>
        </pc:spChg>
        <pc:spChg chg="mod">
          <ac:chgData name="Brent Denny" userId="6e19a6f6-5855-469c-8903-20eb7d0080c7" providerId="ADAL" clId="{1971D016-F779-4008-8551-0670109D2A94}" dt="2021-12-21T08:20:00.750" v="14716" actId="207"/>
          <ac:spMkLst>
            <pc:docMk/>
            <pc:sldMk cId="3457025506" sldId="264"/>
            <ac:spMk id="3" creationId="{CD4F2430-6E7D-4145-9D47-7D24B225483A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6" creationId="{79D12737-AACA-4A83-BCAA-6C60BDCDCC95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7" creationId="{87089900-75D3-4AFF-8046-FFEAEF4779AF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12" creationId="{C953D91D-4118-4052-A756-2E9EF283DF7D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13" creationId="{42F6B65E-3A05-4EB0-AFC1-8C4030D9D194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14" creationId="{77199992-346E-4321-ADB1-6274D6727008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15" creationId="{DFC0AE91-F4D5-433D-A941-35E99054537D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21" creationId="{83230A71-4260-4DE5-88B1-8883CFF7C7B9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22" creationId="{0076FB03-DD08-47AF-B92E-373140BCCFE8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23" creationId="{6760C896-C427-4A1B-9BF5-6F4F9D51BA88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24" creationId="{802AC780-48CD-4619-818B-D55665F23C87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25" creationId="{EBE32CE8-6765-479D-A5E0-7B207A525020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26" creationId="{A56FDE9A-856B-4607-8F09-009BF3979A2D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27" creationId="{F7673683-C29C-4B47-9976-F8BC57CB766A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28" creationId="{9D03446A-D881-4806-BE6C-E41A89E5A6B9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29" creationId="{0E7336D1-CCED-420E-B387-5095FCB8DCAD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30" creationId="{098BC425-FF5E-4EF1-8679-AAFE4849F9FA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31" creationId="{058BCF47-68B5-41A6-A98D-D7CC9753CC49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32" creationId="{CE0A596D-8C80-4101-929F-D1CC3673E9FF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33" creationId="{8C63EA15-5E65-48CF-8277-632C723EEA7B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34" creationId="{65E063B4-AB23-45F0-A3FF-1D46BC8175E7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35" creationId="{B62545CE-6AAB-40C6-99E2-15A408B5B53B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36" creationId="{8500097F-060E-41BE-BDB7-0D65AD8FAA5D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37" creationId="{D897A488-C92E-42A6-8DA1-89A8B3753695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38" creationId="{69DCD4B4-C478-4243-9589-5ACB384E8389}"/>
          </ac:spMkLst>
        </pc:spChg>
        <pc:spChg chg="mod">
          <ac:chgData name="Brent Denny" userId="6e19a6f6-5855-469c-8903-20eb7d0080c7" providerId="ADAL" clId="{1971D016-F779-4008-8551-0670109D2A94}" dt="2021-12-15T11:41:28.613" v="67"/>
          <ac:spMkLst>
            <pc:docMk/>
            <pc:sldMk cId="3457025506" sldId="264"/>
            <ac:spMk id="39" creationId="{CA4825C2-94DC-484B-A3BD-A3ADEE078D46}"/>
          </ac:spMkLst>
        </pc:spChg>
        <pc:spChg chg="add mod">
          <ac:chgData name="Brent Denny" userId="6e19a6f6-5855-469c-8903-20eb7d0080c7" providerId="ADAL" clId="{1971D016-F779-4008-8551-0670109D2A94}" dt="2021-12-15T12:26:00.695" v="729" actId="1076"/>
          <ac:spMkLst>
            <pc:docMk/>
            <pc:sldMk cId="3457025506" sldId="264"/>
            <ac:spMk id="68" creationId="{8F92B6AA-DED2-4C6B-9107-114D870B76FA}"/>
          </ac:spMkLst>
        </pc:spChg>
        <pc:spChg chg="add mod">
          <ac:chgData name="Brent Denny" userId="6e19a6f6-5855-469c-8903-20eb7d0080c7" providerId="ADAL" clId="{1971D016-F779-4008-8551-0670109D2A94}" dt="2021-12-15T12:27:27.770" v="750" actId="1076"/>
          <ac:spMkLst>
            <pc:docMk/>
            <pc:sldMk cId="3457025506" sldId="264"/>
            <ac:spMk id="69" creationId="{B8D22276-61C4-4F75-8494-D8175EF4C444}"/>
          </ac:spMkLst>
        </pc:spChg>
        <pc:spChg chg="add mod">
          <ac:chgData name="Brent Denny" userId="6e19a6f6-5855-469c-8903-20eb7d0080c7" providerId="ADAL" clId="{1971D016-F779-4008-8551-0670109D2A94}" dt="2021-12-15T12:27:45.620" v="753" actId="1076"/>
          <ac:spMkLst>
            <pc:docMk/>
            <pc:sldMk cId="3457025506" sldId="264"/>
            <ac:spMk id="70" creationId="{E40E2628-97A7-4F84-ACCF-768D80924F07}"/>
          </ac:spMkLst>
        </pc:spChg>
        <pc:spChg chg="add mod">
          <ac:chgData name="Brent Denny" userId="6e19a6f6-5855-469c-8903-20eb7d0080c7" providerId="ADAL" clId="{1971D016-F779-4008-8551-0670109D2A94}" dt="2021-12-15T12:26:51.520" v="743" actId="1076"/>
          <ac:spMkLst>
            <pc:docMk/>
            <pc:sldMk cId="3457025506" sldId="264"/>
            <ac:spMk id="71" creationId="{66FEC67E-8029-4788-ABA6-3731BD1E6015}"/>
          </ac:spMkLst>
        </pc:spChg>
        <pc:spChg chg="add mod">
          <ac:chgData name="Brent Denny" userId="6e19a6f6-5855-469c-8903-20eb7d0080c7" providerId="ADAL" clId="{1971D016-F779-4008-8551-0670109D2A94}" dt="2021-12-15T12:28:45.955" v="763" actId="1076"/>
          <ac:spMkLst>
            <pc:docMk/>
            <pc:sldMk cId="3457025506" sldId="264"/>
            <ac:spMk id="72" creationId="{943B91BF-FFC7-459A-B7D4-46BC89D84F85}"/>
          </ac:spMkLst>
        </pc:spChg>
        <pc:spChg chg="add mod">
          <ac:chgData name="Brent Denny" userId="6e19a6f6-5855-469c-8903-20eb7d0080c7" providerId="ADAL" clId="{1971D016-F779-4008-8551-0670109D2A94}" dt="2021-12-15T12:28:13.729" v="760" actId="1076"/>
          <ac:spMkLst>
            <pc:docMk/>
            <pc:sldMk cId="3457025506" sldId="264"/>
            <ac:spMk id="73" creationId="{A583917D-1129-4E20-8D9E-A967F38CBB09}"/>
          </ac:spMkLst>
        </pc:spChg>
        <pc:grpChg chg="add mod">
          <ac:chgData name="Brent Denny" userId="6e19a6f6-5855-469c-8903-20eb7d0080c7" providerId="ADAL" clId="{1971D016-F779-4008-8551-0670109D2A94}" dt="2021-12-15T11:41:28.613" v="67"/>
          <ac:grpSpMkLst>
            <pc:docMk/>
            <pc:sldMk cId="3457025506" sldId="264"/>
            <ac:grpSpMk id="4" creationId="{DA5C22F2-B592-4F95-841A-EEB1170C35F5}"/>
          </ac:grpSpMkLst>
        </pc:grpChg>
        <pc:grpChg chg="mod">
          <ac:chgData name="Brent Denny" userId="6e19a6f6-5855-469c-8903-20eb7d0080c7" providerId="ADAL" clId="{1971D016-F779-4008-8551-0670109D2A94}" dt="2021-12-15T11:41:28.613" v="67"/>
          <ac:grpSpMkLst>
            <pc:docMk/>
            <pc:sldMk cId="3457025506" sldId="264"/>
            <ac:grpSpMk id="5" creationId="{1F9665FF-F0A9-4ADF-8D71-9E4900474371}"/>
          </ac:grpSpMkLst>
        </pc:grpChg>
        <pc:grpChg chg="mod">
          <ac:chgData name="Brent Denny" userId="6e19a6f6-5855-469c-8903-20eb7d0080c7" providerId="ADAL" clId="{1971D016-F779-4008-8551-0670109D2A94}" dt="2021-12-15T11:41:28.613" v="67"/>
          <ac:grpSpMkLst>
            <pc:docMk/>
            <pc:sldMk cId="3457025506" sldId="264"/>
            <ac:grpSpMk id="18" creationId="{9CB4A4E4-E233-4468-BE31-CEA029B40938}"/>
          </ac:grpSpMkLst>
        </pc:grpChg>
        <pc:grpChg chg="mod">
          <ac:chgData name="Brent Denny" userId="6e19a6f6-5855-469c-8903-20eb7d0080c7" providerId="ADAL" clId="{1971D016-F779-4008-8551-0670109D2A94}" dt="2021-12-15T11:41:28.613" v="67"/>
          <ac:grpSpMkLst>
            <pc:docMk/>
            <pc:sldMk cId="3457025506" sldId="264"/>
            <ac:grpSpMk id="19" creationId="{21158946-A490-4556-946A-8066B35256BB}"/>
          </ac:grpSpMkLst>
        </pc:grpChg>
        <pc:grpChg chg="mod">
          <ac:chgData name="Brent Denny" userId="6e19a6f6-5855-469c-8903-20eb7d0080c7" providerId="ADAL" clId="{1971D016-F779-4008-8551-0670109D2A94}" dt="2021-12-15T11:41:28.613" v="67"/>
          <ac:grpSpMkLst>
            <pc:docMk/>
            <pc:sldMk cId="3457025506" sldId="264"/>
            <ac:grpSpMk id="20" creationId="{ED154BBA-5A12-4358-A974-B23B65BE7C73}"/>
          </ac:grpSpMkLst>
        </pc:grpChg>
        <pc:picChg chg="mod">
          <ac:chgData name="Brent Denny" userId="6e19a6f6-5855-469c-8903-20eb7d0080c7" providerId="ADAL" clId="{1971D016-F779-4008-8551-0670109D2A94}" dt="2021-12-15T11:41:28.613" v="67"/>
          <ac:picMkLst>
            <pc:docMk/>
            <pc:sldMk cId="3457025506" sldId="264"/>
            <ac:picMk id="8" creationId="{42D652CF-5337-4FB6-8508-DE31CC23D406}"/>
          </ac:picMkLst>
        </pc:picChg>
        <pc:picChg chg="mod">
          <ac:chgData name="Brent Denny" userId="6e19a6f6-5855-469c-8903-20eb7d0080c7" providerId="ADAL" clId="{1971D016-F779-4008-8551-0670109D2A94}" dt="2021-12-15T11:41:28.613" v="67"/>
          <ac:picMkLst>
            <pc:docMk/>
            <pc:sldMk cId="3457025506" sldId="264"/>
            <ac:picMk id="9" creationId="{908480A8-2A54-4412-9F83-6E3212D8721B}"/>
          </ac:picMkLst>
        </pc:picChg>
        <pc:picChg chg="mod">
          <ac:chgData name="Brent Denny" userId="6e19a6f6-5855-469c-8903-20eb7d0080c7" providerId="ADAL" clId="{1971D016-F779-4008-8551-0670109D2A94}" dt="2021-12-15T11:41:28.613" v="67"/>
          <ac:picMkLst>
            <pc:docMk/>
            <pc:sldMk cId="3457025506" sldId="264"/>
            <ac:picMk id="10" creationId="{D260306B-4EFA-41CB-AEFD-7F44017E9075}"/>
          </ac:picMkLst>
        </pc:picChg>
        <pc:picChg chg="mod">
          <ac:chgData name="Brent Denny" userId="6e19a6f6-5855-469c-8903-20eb7d0080c7" providerId="ADAL" clId="{1971D016-F779-4008-8551-0670109D2A94}" dt="2021-12-15T11:41:28.613" v="67"/>
          <ac:picMkLst>
            <pc:docMk/>
            <pc:sldMk cId="3457025506" sldId="264"/>
            <ac:picMk id="11" creationId="{37006C67-538E-45C8-8E1B-4D0812BF271A}"/>
          </ac:picMkLst>
        </pc:picChg>
        <pc:cxnChg chg="mod">
          <ac:chgData name="Brent Denny" userId="6e19a6f6-5855-469c-8903-20eb7d0080c7" providerId="ADAL" clId="{1971D016-F779-4008-8551-0670109D2A94}" dt="2021-12-15T11:41:28.613" v="67"/>
          <ac:cxnSpMkLst>
            <pc:docMk/>
            <pc:sldMk cId="3457025506" sldId="264"/>
            <ac:cxnSpMk id="16" creationId="{46EB8F06-013C-4E28-9778-EAEEDFD6C46F}"/>
          </ac:cxnSpMkLst>
        </pc:cxnChg>
        <pc:cxnChg chg="mod">
          <ac:chgData name="Brent Denny" userId="6e19a6f6-5855-469c-8903-20eb7d0080c7" providerId="ADAL" clId="{1971D016-F779-4008-8551-0670109D2A94}" dt="2021-12-15T11:41:28.613" v="67"/>
          <ac:cxnSpMkLst>
            <pc:docMk/>
            <pc:sldMk cId="3457025506" sldId="264"/>
            <ac:cxnSpMk id="17" creationId="{88D54B8F-39A6-48E4-AF16-F17A36A6785A}"/>
          </ac:cxnSpMkLst>
        </pc:cxnChg>
        <pc:cxnChg chg="add mod">
          <ac:chgData name="Brent Denny" userId="6e19a6f6-5855-469c-8903-20eb7d0080c7" providerId="ADAL" clId="{1971D016-F779-4008-8551-0670109D2A94}" dt="2021-12-16T11:20:01.944" v="3303" actId="14100"/>
          <ac:cxnSpMkLst>
            <pc:docMk/>
            <pc:sldMk cId="3457025506" sldId="264"/>
            <ac:cxnSpMk id="41" creationId="{B7E8AE1A-D23E-4A90-8370-32CE46D9E30B}"/>
          </ac:cxnSpMkLst>
        </pc:cxnChg>
        <pc:cxnChg chg="add mod">
          <ac:chgData name="Brent Denny" userId="6e19a6f6-5855-469c-8903-20eb7d0080c7" providerId="ADAL" clId="{1971D016-F779-4008-8551-0670109D2A94}" dt="2021-12-15T11:51:38.309" v="280" actId="692"/>
          <ac:cxnSpMkLst>
            <pc:docMk/>
            <pc:sldMk cId="3457025506" sldId="264"/>
            <ac:cxnSpMk id="42" creationId="{45F79A70-C25B-48E9-8FBE-346BB3C36A42}"/>
          </ac:cxnSpMkLst>
        </pc:cxnChg>
        <pc:cxnChg chg="add mod">
          <ac:chgData name="Brent Denny" userId="6e19a6f6-5855-469c-8903-20eb7d0080c7" providerId="ADAL" clId="{1971D016-F779-4008-8551-0670109D2A94}" dt="2021-12-16T11:20:15.964" v="3305" actId="14100"/>
          <ac:cxnSpMkLst>
            <pc:docMk/>
            <pc:sldMk cId="3457025506" sldId="264"/>
            <ac:cxnSpMk id="43" creationId="{A7D4EDFF-A3F0-4B39-8F2A-45AF9648DC95}"/>
          </ac:cxnSpMkLst>
        </pc:cxnChg>
        <pc:cxnChg chg="add mod">
          <ac:chgData name="Brent Denny" userId="6e19a6f6-5855-469c-8903-20eb7d0080c7" providerId="ADAL" clId="{1971D016-F779-4008-8551-0670109D2A94}" dt="2021-12-15T12:28:41.370" v="762" actId="14100"/>
          <ac:cxnSpMkLst>
            <pc:docMk/>
            <pc:sldMk cId="3457025506" sldId="264"/>
            <ac:cxnSpMk id="44" creationId="{E4CFE318-5923-4463-AF9D-1C9898FAFAED}"/>
          </ac:cxnSpMkLst>
        </pc:cxnChg>
        <pc:cxnChg chg="add mod">
          <ac:chgData name="Brent Denny" userId="6e19a6f6-5855-469c-8903-20eb7d0080c7" providerId="ADAL" clId="{1971D016-F779-4008-8551-0670109D2A94}" dt="2021-12-15T11:51:32.642" v="279" actId="692"/>
          <ac:cxnSpMkLst>
            <pc:docMk/>
            <pc:sldMk cId="3457025506" sldId="264"/>
            <ac:cxnSpMk id="51" creationId="{6F63F8C8-9699-43A9-8E38-2ADA974477FA}"/>
          </ac:cxnSpMkLst>
        </pc:cxnChg>
        <pc:cxnChg chg="add mod">
          <ac:chgData name="Brent Denny" userId="6e19a6f6-5855-469c-8903-20eb7d0080c7" providerId="ADAL" clId="{1971D016-F779-4008-8551-0670109D2A94}" dt="2021-12-15T11:50:40.136" v="274" actId="692"/>
          <ac:cxnSpMkLst>
            <pc:docMk/>
            <pc:sldMk cId="3457025506" sldId="264"/>
            <ac:cxnSpMk id="55" creationId="{43AAF539-9AFB-4F15-B74D-A5CD9A3FB6CA}"/>
          </ac:cxnSpMkLst>
        </pc:cxnChg>
        <pc:cxnChg chg="add mod">
          <ac:chgData name="Brent Denny" userId="6e19a6f6-5855-469c-8903-20eb7d0080c7" providerId="ADAL" clId="{1971D016-F779-4008-8551-0670109D2A94}" dt="2021-12-15T11:52:52.962" v="287" actId="14100"/>
          <ac:cxnSpMkLst>
            <pc:docMk/>
            <pc:sldMk cId="3457025506" sldId="264"/>
            <ac:cxnSpMk id="58" creationId="{FA9BA47E-93D8-4AA9-B02A-599023032437}"/>
          </ac:cxnSpMkLst>
        </pc:cxnChg>
        <pc:cxnChg chg="add mod">
          <ac:chgData name="Brent Denny" userId="6e19a6f6-5855-469c-8903-20eb7d0080c7" providerId="ADAL" clId="{1971D016-F779-4008-8551-0670109D2A94}" dt="2021-12-15T11:52:52.962" v="287" actId="14100"/>
          <ac:cxnSpMkLst>
            <pc:docMk/>
            <pc:sldMk cId="3457025506" sldId="264"/>
            <ac:cxnSpMk id="59" creationId="{ADB8D4AC-9EEA-4E40-A759-BC717DCB91AF}"/>
          </ac:cxnSpMkLst>
        </pc:cxnChg>
      </pc:sldChg>
      <pc:sldChg chg="modSp mod ord">
        <pc:chgData name="Brent Denny" userId="6e19a6f6-5855-469c-8903-20eb7d0080c7" providerId="ADAL" clId="{1971D016-F779-4008-8551-0670109D2A94}" dt="2021-12-21T09:12:21.833" v="16627" actId="207"/>
        <pc:sldMkLst>
          <pc:docMk/>
          <pc:sldMk cId="2023063190" sldId="265"/>
        </pc:sldMkLst>
        <pc:spChg chg="mod">
          <ac:chgData name="Brent Denny" userId="6e19a6f6-5855-469c-8903-20eb7d0080c7" providerId="ADAL" clId="{1971D016-F779-4008-8551-0670109D2A94}" dt="2021-12-15T13:03:48.244" v="1413" actId="20577"/>
          <ac:spMkLst>
            <pc:docMk/>
            <pc:sldMk cId="2023063190" sldId="265"/>
            <ac:spMk id="2" creationId="{90A1B908-B13A-474D-BDA2-CB701DD8F42F}"/>
          </ac:spMkLst>
        </pc:spChg>
        <pc:spChg chg="mod">
          <ac:chgData name="Brent Denny" userId="6e19a6f6-5855-469c-8903-20eb7d0080c7" providerId="ADAL" clId="{1971D016-F779-4008-8551-0670109D2A94}" dt="2021-12-21T09:12:21.833" v="16627" actId="207"/>
          <ac:spMkLst>
            <pc:docMk/>
            <pc:sldMk cId="2023063190" sldId="265"/>
            <ac:spMk id="3" creationId="{B05C45A9-739E-4E5F-9E61-4A36C5EEE2FA}"/>
          </ac:spMkLst>
        </pc:spChg>
      </pc:sldChg>
      <pc:sldChg chg="modSp mod ord">
        <pc:chgData name="Brent Denny" userId="6e19a6f6-5855-469c-8903-20eb7d0080c7" providerId="ADAL" clId="{1971D016-F779-4008-8551-0670109D2A94}" dt="2021-12-21T08:38:29.014" v="15676"/>
        <pc:sldMkLst>
          <pc:docMk/>
          <pc:sldMk cId="2977276014" sldId="266"/>
        </pc:sldMkLst>
        <pc:spChg chg="mod">
          <ac:chgData name="Brent Denny" userId="6e19a6f6-5855-469c-8903-20eb7d0080c7" providerId="ADAL" clId="{1971D016-F779-4008-8551-0670109D2A94}" dt="2021-12-21T08:38:05.592" v="15674"/>
          <ac:spMkLst>
            <pc:docMk/>
            <pc:sldMk cId="2977276014" sldId="266"/>
            <ac:spMk id="3" creationId="{01D0E0D0-92D5-47A3-BDBC-0D6FF5136F6F}"/>
          </ac:spMkLst>
        </pc:spChg>
        <pc:grpChg chg="mod">
          <ac:chgData name="Brent Denny" userId="6e19a6f6-5855-469c-8903-20eb7d0080c7" providerId="ADAL" clId="{1971D016-F779-4008-8551-0670109D2A94}" dt="2021-12-21T08:37:28.200" v="15659" actId="1076"/>
          <ac:grpSpMkLst>
            <pc:docMk/>
            <pc:sldMk cId="2977276014" sldId="266"/>
            <ac:grpSpMk id="42" creationId="{6E837F8A-202C-4606-9BF7-23FBA0CAC37E}"/>
          </ac:grpSpMkLst>
        </pc:grpChg>
      </pc:sldChg>
      <pc:sldChg chg="addSp delSp modSp mod">
        <pc:chgData name="Brent Denny" userId="6e19a6f6-5855-469c-8903-20eb7d0080c7" providerId="ADAL" clId="{1971D016-F779-4008-8551-0670109D2A94}" dt="2021-12-15T12:38:37.450" v="898" actId="403"/>
        <pc:sldMkLst>
          <pc:docMk/>
          <pc:sldMk cId="3916051576" sldId="267"/>
        </pc:sldMkLst>
        <pc:spChg chg="add del mod">
          <ac:chgData name="Brent Denny" userId="6e19a6f6-5855-469c-8903-20eb7d0080c7" providerId="ADAL" clId="{1971D016-F779-4008-8551-0670109D2A94}" dt="2021-12-15T12:31:41.772" v="770" actId="3680"/>
          <ac:spMkLst>
            <pc:docMk/>
            <pc:sldMk cId="3916051576" sldId="267"/>
            <ac:spMk id="7" creationId="{761930ED-D907-494F-821D-DB733445ED6E}"/>
          </ac:spMkLst>
        </pc:spChg>
        <pc:spChg chg="add del mod">
          <ac:chgData name="Brent Denny" userId="6e19a6f6-5855-469c-8903-20eb7d0080c7" providerId="ADAL" clId="{1971D016-F779-4008-8551-0670109D2A94}" dt="2021-12-15T12:36:50.837" v="854" actId="3680"/>
          <ac:spMkLst>
            <pc:docMk/>
            <pc:sldMk cId="3916051576" sldId="267"/>
            <ac:spMk id="10" creationId="{A44B0F51-AD5C-4939-A9E8-475D64279DEC}"/>
          </ac:spMkLst>
        </pc:spChg>
        <pc:graphicFrameChg chg="del mod modGraphic">
          <ac:chgData name="Brent Denny" userId="6e19a6f6-5855-469c-8903-20eb7d0080c7" providerId="ADAL" clId="{1971D016-F779-4008-8551-0670109D2A94}" dt="2021-12-15T12:31:27.107" v="769" actId="478"/>
          <ac:graphicFrameMkLst>
            <pc:docMk/>
            <pc:sldMk cId="3916051576" sldId="267"/>
            <ac:graphicFrameMk id="4" creationId="{339530ED-396A-474C-B2B9-FA201419CF06}"/>
          </ac:graphicFrameMkLst>
        </pc:graphicFrameChg>
        <pc:graphicFrameChg chg="add del mod ord modGraphic">
          <ac:chgData name="Brent Denny" userId="6e19a6f6-5855-469c-8903-20eb7d0080c7" providerId="ADAL" clId="{1971D016-F779-4008-8551-0670109D2A94}" dt="2021-12-15T12:36:37.769" v="853" actId="478"/>
          <ac:graphicFrameMkLst>
            <pc:docMk/>
            <pc:sldMk cId="3916051576" sldId="267"/>
            <ac:graphicFrameMk id="8" creationId="{75A739C4-CE09-48FC-A7D0-0592865A6BC4}"/>
          </ac:graphicFrameMkLst>
        </pc:graphicFrameChg>
        <pc:graphicFrameChg chg="add mod ord modGraphic">
          <ac:chgData name="Brent Denny" userId="6e19a6f6-5855-469c-8903-20eb7d0080c7" providerId="ADAL" clId="{1971D016-F779-4008-8551-0670109D2A94}" dt="2021-12-15T12:38:37.450" v="898" actId="403"/>
          <ac:graphicFrameMkLst>
            <pc:docMk/>
            <pc:sldMk cId="3916051576" sldId="267"/>
            <ac:graphicFrameMk id="11" creationId="{B713D5B3-2D33-4098-A4BB-39B38CC36448}"/>
          </ac:graphicFrameMkLst>
        </pc:graphicFrameChg>
      </pc:sldChg>
      <pc:sldChg chg="addSp modSp mod">
        <pc:chgData name="Brent Denny" userId="6e19a6f6-5855-469c-8903-20eb7d0080c7" providerId="ADAL" clId="{1971D016-F779-4008-8551-0670109D2A94}" dt="2021-12-20T06:22:34.461" v="13680" actId="20577"/>
        <pc:sldMkLst>
          <pc:docMk/>
          <pc:sldMk cId="896058139" sldId="268"/>
        </pc:sldMkLst>
        <pc:spChg chg="mod">
          <ac:chgData name="Brent Denny" userId="6e19a6f6-5855-469c-8903-20eb7d0080c7" providerId="ADAL" clId="{1971D016-F779-4008-8551-0670109D2A94}" dt="2021-12-20T06:22:34.461" v="13680" actId="20577"/>
          <ac:spMkLst>
            <pc:docMk/>
            <pc:sldMk cId="896058139" sldId="268"/>
            <ac:spMk id="3" creationId="{B0184597-C756-4333-822E-F1C13AF86FFB}"/>
          </ac:spMkLst>
        </pc:spChg>
        <pc:spChg chg="mod">
          <ac:chgData name="Brent Denny" userId="6e19a6f6-5855-469c-8903-20eb7d0080c7" providerId="ADAL" clId="{1971D016-F779-4008-8551-0670109D2A94}" dt="2021-12-15T11:31:21.911" v="1" actId="207"/>
          <ac:spMkLst>
            <pc:docMk/>
            <pc:sldMk cId="896058139" sldId="268"/>
            <ac:spMk id="18" creationId="{E66AF79E-473B-469C-B89E-1A268BA3854A}"/>
          </ac:spMkLst>
        </pc:spChg>
        <pc:spChg chg="mod">
          <ac:chgData name="Brent Denny" userId="6e19a6f6-5855-469c-8903-20eb7d0080c7" providerId="ADAL" clId="{1971D016-F779-4008-8551-0670109D2A94}" dt="2021-12-15T11:31:18.137" v="0" actId="207"/>
          <ac:spMkLst>
            <pc:docMk/>
            <pc:sldMk cId="896058139" sldId="268"/>
            <ac:spMk id="19" creationId="{75CB5268-9BA7-4F69-95B6-52F6656622AA}"/>
          </ac:spMkLst>
        </pc:spChg>
        <pc:spChg chg="mod">
          <ac:chgData name="Brent Denny" userId="6e19a6f6-5855-469c-8903-20eb7d0080c7" providerId="ADAL" clId="{1971D016-F779-4008-8551-0670109D2A94}" dt="2021-12-15T11:31:39.865" v="4" actId="207"/>
          <ac:spMkLst>
            <pc:docMk/>
            <pc:sldMk cId="896058139" sldId="268"/>
            <ac:spMk id="20" creationId="{E40E5C9E-557E-4415-85FA-F2FDA06F6AA9}"/>
          </ac:spMkLst>
        </pc:spChg>
        <pc:spChg chg="mod">
          <ac:chgData name="Brent Denny" userId="6e19a6f6-5855-469c-8903-20eb7d0080c7" providerId="ADAL" clId="{1971D016-F779-4008-8551-0670109D2A94}" dt="2021-12-15T11:31:48.202" v="5" actId="207"/>
          <ac:spMkLst>
            <pc:docMk/>
            <pc:sldMk cId="896058139" sldId="268"/>
            <ac:spMk id="21" creationId="{C915C3E4-4697-488C-8FF9-CAE9CEF63853}"/>
          </ac:spMkLst>
        </pc:spChg>
        <pc:spChg chg="mod">
          <ac:chgData name="Brent Denny" userId="6e19a6f6-5855-469c-8903-20eb7d0080c7" providerId="ADAL" clId="{1971D016-F779-4008-8551-0670109D2A94}" dt="2021-12-15T11:32:25.404" v="6" actId="164"/>
          <ac:spMkLst>
            <pc:docMk/>
            <pc:sldMk cId="896058139" sldId="268"/>
            <ac:spMk id="38" creationId="{E9084139-F5F5-4F1E-A4C3-E012D4CD071C}"/>
          </ac:spMkLst>
        </pc:spChg>
        <pc:spChg chg="mod">
          <ac:chgData name="Brent Denny" userId="6e19a6f6-5855-469c-8903-20eb7d0080c7" providerId="ADAL" clId="{1971D016-F779-4008-8551-0670109D2A94}" dt="2021-12-15T11:32:25.404" v="6" actId="164"/>
          <ac:spMkLst>
            <pc:docMk/>
            <pc:sldMk cId="896058139" sldId="268"/>
            <ac:spMk id="39" creationId="{B5782032-9290-4F83-A128-8AF91382887E}"/>
          </ac:spMkLst>
        </pc:spChg>
        <pc:grpChg chg="mod">
          <ac:chgData name="Brent Denny" userId="6e19a6f6-5855-469c-8903-20eb7d0080c7" providerId="ADAL" clId="{1971D016-F779-4008-8551-0670109D2A94}" dt="2021-12-15T11:32:25.404" v="6" actId="164"/>
          <ac:grpSpMkLst>
            <pc:docMk/>
            <pc:sldMk cId="896058139" sldId="268"/>
            <ac:grpSpMk id="4" creationId="{23BA0681-268B-44F8-8DA1-56AA1B89DF6D}"/>
          </ac:grpSpMkLst>
        </pc:grpChg>
        <pc:grpChg chg="add mod">
          <ac:chgData name="Brent Denny" userId="6e19a6f6-5855-469c-8903-20eb7d0080c7" providerId="ADAL" clId="{1971D016-F779-4008-8551-0670109D2A94}" dt="2021-12-15T11:32:25.404" v="6" actId="164"/>
          <ac:grpSpMkLst>
            <pc:docMk/>
            <pc:sldMk cId="896058139" sldId="268"/>
            <ac:grpSpMk id="40" creationId="{0C2B0974-0FBF-444A-814B-092AA39B85FC}"/>
          </ac:grpSpMkLst>
        </pc:grpChg>
      </pc:sldChg>
      <pc:sldChg chg="addSp delSp modSp mod">
        <pc:chgData name="Brent Denny" userId="6e19a6f6-5855-469c-8903-20eb7d0080c7" providerId="ADAL" clId="{1971D016-F779-4008-8551-0670109D2A94}" dt="2021-12-21T08:43:29.672" v="15907" actId="20577"/>
        <pc:sldMkLst>
          <pc:docMk/>
          <pc:sldMk cId="2744636365" sldId="269"/>
        </pc:sldMkLst>
        <pc:spChg chg="mod">
          <ac:chgData name="Brent Denny" userId="6e19a6f6-5855-469c-8903-20eb7d0080c7" providerId="ADAL" clId="{1971D016-F779-4008-8551-0670109D2A94}" dt="2021-12-19T13:53:49.858" v="10577" actId="20577"/>
          <ac:spMkLst>
            <pc:docMk/>
            <pc:sldMk cId="2744636365" sldId="269"/>
            <ac:spMk id="2" creationId="{9CFD18DB-D8A9-42E5-B6EB-DD8BBEC9DB83}"/>
          </ac:spMkLst>
        </pc:spChg>
        <pc:spChg chg="mod ord">
          <ac:chgData name="Brent Denny" userId="6e19a6f6-5855-469c-8903-20eb7d0080c7" providerId="ADAL" clId="{1971D016-F779-4008-8551-0670109D2A94}" dt="2021-12-21T08:43:29.672" v="15907" actId="20577"/>
          <ac:spMkLst>
            <pc:docMk/>
            <pc:sldMk cId="2744636365" sldId="269"/>
            <ac:spMk id="3" creationId="{705E76EF-A586-4C94-830F-F4D9858009B6}"/>
          </ac:spMkLst>
        </pc:spChg>
        <pc:spChg chg="add del mod">
          <ac:chgData name="Brent Denny" userId="6e19a6f6-5855-469c-8903-20eb7d0080c7" providerId="ADAL" clId="{1971D016-F779-4008-8551-0670109D2A94}" dt="2021-12-15T11:37:01.353" v="35" actId="478"/>
          <ac:spMkLst>
            <pc:docMk/>
            <pc:sldMk cId="2744636365" sldId="269"/>
            <ac:spMk id="4" creationId="{03D921C1-C13F-4EC3-A840-EFFD2AB03F20}"/>
          </ac:spMkLst>
        </pc:spChg>
        <pc:spChg chg="add mod">
          <ac:chgData name="Brent Denny" userId="6e19a6f6-5855-469c-8903-20eb7d0080c7" providerId="ADAL" clId="{1971D016-F779-4008-8551-0670109D2A94}" dt="2021-12-15T11:34:16.541" v="15" actId="571"/>
          <ac:spMkLst>
            <pc:docMk/>
            <pc:sldMk cId="2744636365" sldId="269"/>
            <ac:spMk id="5" creationId="{786C5456-008B-4C80-9393-971835EAE90D}"/>
          </ac:spMkLst>
        </pc:spChg>
        <pc:spChg chg="add mod">
          <ac:chgData name="Brent Denny" userId="6e19a6f6-5855-469c-8903-20eb7d0080c7" providerId="ADAL" clId="{1971D016-F779-4008-8551-0670109D2A94}" dt="2021-12-15T11:34:09.877" v="14" actId="571"/>
          <ac:spMkLst>
            <pc:docMk/>
            <pc:sldMk cId="2744636365" sldId="269"/>
            <ac:spMk id="6" creationId="{BBC8A3E2-3886-4643-9B2E-2E72066E9055}"/>
          </ac:spMkLst>
        </pc:spChg>
        <pc:spChg chg="add mod">
          <ac:chgData name="Brent Denny" userId="6e19a6f6-5855-469c-8903-20eb7d0080c7" providerId="ADAL" clId="{1971D016-F779-4008-8551-0670109D2A94}" dt="2021-12-15T11:34:09.877" v="14" actId="571"/>
          <ac:spMkLst>
            <pc:docMk/>
            <pc:sldMk cId="2744636365" sldId="269"/>
            <ac:spMk id="7" creationId="{2E78DBE7-730E-48FD-B893-D4C9AB082528}"/>
          </ac:spMkLst>
        </pc:spChg>
        <pc:spChg chg="add 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8" creationId="{B8E3417C-DD27-4C9D-9B5B-9851EC7CA24A}"/>
          </ac:spMkLst>
        </pc:spChg>
        <pc:spChg chg="add 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9" creationId="{BCE4C0B4-2FA1-4E90-853B-777624901BC0}"/>
          </ac:spMkLst>
        </pc:spChg>
        <pc:spChg chg="add 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10" creationId="{8C498CF9-8458-475C-99D5-A0C5830B4F1F}"/>
          </ac:spMkLst>
        </pc:spChg>
        <pc:spChg chg="add 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11" creationId="{F32B0482-56C4-4442-9EFB-8D564F808E05}"/>
          </ac:spMkLst>
        </pc:spChg>
        <pc:spChg chg="add 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12" creationId="{544EC0DA-6F6A-46A1-9840-B710263063C7}"/>
          </ac:spMkLst>
        </pc:spChg>
        <pc:spChg chg="add 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13" creationId="{7207E629-7455-4F15-AE55-D31202615727}"/>
          </ac:spMkLst>
        </pc:spChg>
        <pc:spChg chg="add 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14" creationId="{831307E0-01B5-4298-86D2-661DFF6807C8}"/>
          </ac:spMkLst>
        </pc:spChg>
        <pc:spChg chg="add 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15" creationId="{33CBBC2B-6B6E-4FDA-921D-72258A7F87D4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18" creationId="{A9DBC908-E559-4771-B052-8AEF4F820A22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19" creationId="{D56A92AC-65A2-4E5B-B8A3-02D0475C659F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20" creationId="{37E44191-16F4-4C8E-A34E-3C1E7871A808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21" creationId="{BFE8FA44-BDD7-4758-96DC-35F7D4C62AE0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22" creationId="{5B5C1B63-5BD2-42E2-A54F-EC59D0B98440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23" creationId="{20B7A119-A0DC-46EA-A965-934115EAD410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24" creationId="{C301A92B-B189-4029-9CD6-B474AFC7C302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25" creationId="{81B31128-A6ED-4AF3-835F-4E287C11A9E0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27" creationId="{20F21B3E-A5F5-4758-BA85-F2EC3D47CE63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28" creationId="{EB3DEED0-FCB0-4556-BD4C-1A7E3DE39571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29" creationId="{D8E71E4D-3632-4159-971E-6C257CDCBD9F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30" creationId="{DDE2CFC7-6F68-4114-8573-A0C5E2D95920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31" creationId="{515FD6C6-7BDD-484D-A2C3-900ABDC8B516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32" creationId="{867D786F-6E26-4B50-AEE8-E66073C28E96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33" creationId="{197BC671-2E6C-41F5-9E19-16273B4F94A4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34" creationId="{0275BA38-2CD9-4FE0-B0DF-45476897C8F5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36" creationId="{53430554-3A0C-4214-90B7-CEB768A03C44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37" creationId="{76846DCA-D8C7-4572-9FFE-A8F856DCC727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38" creationId="{1C5F6A30-A869-465A-B25E-EB0EDBB0715C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39" creationId="{917E1556-612E-4FEE-AD34-94D9DCB443C0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40" creationId="{2587DFE6-BF2F-43A4-A811-48D401DFDA91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41" creationId="{990E4678-1FDF-4923-A4FD-2E336A4C6B37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42" creationId="{7F8CE60A-D602-465D-8A39-2E89724705C0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43" creationId="{4F6B5204-FE32-4A19-A13E-3E0041062D01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45" creationId="{A7054989-280D-45C8-8569-EA04CC4BE8C0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46" creationId="{3CEA7200-2AE4-4627-BEC7-C01F78D18427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47" creationId="{3BF70CC4-0DD2-4E7F-A3EF-954D277696B6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48" creationId="{13AB95C2-C7F1-432A-B2FB-4336980957E3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49" creationId="{77E55089-D352-433F-AF46-58228AC2059C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50" creationId="{FE039F24-02C6-478D-A409-DEE65980E4C7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51" creationId="{0B0D832B-D322-4E72-80D0-C4AEA15B96CB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52" creationId="{6A2B7CE4-571B-40A3-8E42-2F3FBCEA6E4B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54" creationId="{C4FF7B89-1F9C-442E-B6E8-E5316E5BC018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55" creationId="{9CDB8335-689C-445A-ADBE-AC06EDB807EC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56" creationId="{637087D0-662F-4EE3-8921-22EEA2483579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57" creationId="{40E693E1-3556-4256-8F37-519D096510B3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58" creationId="{D6379C59-FB2D-4C9F-9F43-F5A20FCB1F34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59" creationId="{FE6E9F6D-B79E-411E-8107-A1663CF9952B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60" creationId="{D689E832-A490-4F99-B025-B45338E7661D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61" creationId="{B61B2942-CCC5-40C3-917F-6C3806CB5585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63" creationId="{61F8BD78-FD54-4FFC-9800-39EB6F146BFC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64" creationId="{D263D366-C949-4605-976D-A9D3A2A3FE4F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65" creationId="{44E3F759-C6FA-4B38-ADFE-B807BD81BB28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66" creationId="{4CE4F225-9D38-47A7-9FC2-D8FF4B9005B2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67" creationId="{CB4C1826-2C00-4AE7-AFE7-2F9D0E30ADB9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68" creationId="{51A86F82-7A0D-44FA-BE5E-A111D04EE868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69" creationId="{BF59EB80-32D6-480B-9C60-78DF2AE4C852}"/>
          </ac:spMkLst>
        </pc:spChg>
        <pc:spChg chg="mod">
          <ac:chgData name="Brent Denny" userId="6e19a6f6-5855-469c-8903-20eb7d0080c7" providerId="ADAL" clId="{1971D016-F779-4008-8551-0670109D2A94}" dt="2021-12-15T11:38:14.172" v="40" actId="692"/>
          <ac:spMkLst>
            <pc:docMk/>
            <pc:sldMk cId="2744636365" sldId="269"/>
            <ac:spMk id="70" creationId="{7BAB4101-1D3C-451C-B115-240AE24154E9}"/>
          </ac:spMkLst>
        </pc:spChg>
        <pc:spChg chg="mod">
          <ac:chgData name="Brent Denny" userId="6e19a6f6-5855-469c-8903-20eb7d0080c7" providerId="ADAL" clId="{1971D016-F779-4008-8551-0670109D2A94}" dt="2021-12-15T11:37:41.911" v="39" actId="692"/>
          <ac:spMkLst>
            <pc:docMk/>
            <pc:sldMk cId="2744636365" sldId="269"/>
            <ac:spMk id="72" creationId="{4939B27C-2285-4A75-BBAD-056D2A2FD206}"/>
          </ac:spMkLst>
        </pc:spChg>
        <pc:spChg chg="mod">
          <ac:chgData name="Brent Denny" userId="6e19a6f6-5855-469c-8903-20eb7d0080c7" providerId="ADAL" clId="{1971D016-F779-4008-8551-0670109D2A94}" dt="2021-12-15T11:37:41.911" v="39" actId="692"/>
          <ac:spMkLst>
            <pc:docMk/>
            <pc:sldMk cId="2744636365" sldId="269"/>
            <ac:spMk id="73" creationId="{DFD2DDBB-F519-4C0E-B21E-9FD5C969AC6C}"/>
          </ac:spMkLst>
        </pc:spChg>
        <pc:spChg chg="mod">
          <ac:chgData name="Brent Denny" userId="6e19a6f6-5855-469c-8903-20eb7d0080c7" providerId="ADAL" clId="{1971D016-F779-4008-8551-0670109D2A94}" dt="2021-12-15T11:37:41.911" v="39" actId="692"/>
          <ac:spMkLst>
            <pc:docMk/>
            <pc:sldMk cId="2744636365" sldId="269"/>
            <ac:spMk id="74" creationId="{02C6F098-4588-493E-A35E-E61729EE95B8}"/>
          </ac:spMkLst>
        </pc:spChg>
        <pc:spChg chg="mod">
          <ac:chgData name="Brent Denny" userId="6e19a6f6-5855-469c-8903-20eb7d0080c7" providerId="ADAL" clId="{1971D016-F779-4008-8551-0670109D2A94}" dt="2021-12-15T11:37:41.911" v="39" actId="692"/>
          <ac:spMkLst>
            <pc:docMk/>
            <pc:sldMk cId="2744636365" sldId="269"/>
            <ac:spMk id="75" creationId="{735BA796-7C83-4A73-9BF6-7C94A9F7B39C}"/>
          </ac:spMkLst>
        </pc:spChg>
        <pc:spChg chg="mod">
          <ac:chgData name="Brent Denny" userId="6e19a6f6-5855-469c-8903-20eb7d0080c7" providerId="ADAL" clId="{1971D016-F779-4008-8551-0670109D2A94}" dt="2021-12-15T11:37:41.911" v="39" actId="692"/>
          <ac:spMkLst>
            <pc:docMk/>
            <pc:sldMk cId="2744636365" sldId="269"/>
            <ac:spMk id="76" creationId="{65A98645-D537-4BF3-868A-B030B44DFEC2}"/>
          </ac:spMkLst>
        </pc:spChg>
        <pc:spChg chg="mod">
          <ac:chgData name="Brent Denny" userId="6e19a6f6-5855-469c-8903-20eb7d0080c7" providerId="ADAL" clId="{1971D016-F779-4008-8551-0670109D2A94}" dt="2021-12-15T11:37:41.911" v="39" actId="692"/>
          <ac:spMkLst>
            <pc:docMk/>
            <pc:sldMk cId="2744636365" sldId="269"/>
            <ac:spMk id="77" creationId="{F5799343-A6BF-4208-A83B-1CEE19D29B3F}"/>
          </ac:spMkLst>
        </pc:spChg>
        <pc:spChg chg="mod">
          <ac:chgData name="Brent Denny" userId="6e19a6f6-5855-469c-8903-20eb7d0080c7" providerId="ADAL" clId="{1971D016-F779-4008-8551-0670109D2A94}" dt="2021-12-15T11:37:41.911" v="39" actId="692"/>
          <ac:spMkLst>
            <pc:docMk/>
            <pc:sldMk cId="2744636365" sldId="269"/>
            <ac:spMk id="78" creationId="{C8178ED2-7D7C-426B-BDE1-0BB43A79084B}"/>
          </ac:spMkLst>
        </pc:spChg>
        <pc:spChg chg="mod">
          <ac:chgData name="Brent Denny" userId="6e19a6f6-5855-469c-8903-20eb7d0080c7" providerId="ADAL" clId="{1971D016-F779-4008-8551-0670109D2A94}" dt="2021-12-15T11:37:41.911" v="39" actId="692"/>
          <ac:spMkLst>
            <pc:docMk/>
            <pc:sldMk cId="2744636365" sldId="269"/>
            <ac:spMk id="79" creationId="{31DC3259-23EF-4B35-8E5E-0EC519F3FFF4}"/>
          </ac:spMkLst>
        </pc:spChg>
        <pc:spChg chg="add mod">
          <ac:chgData name="Brent Denny" userId="6e19a6f6-5855-469c-8903-20eb7d0080c7" providerId="ADAL" clId="{1971D016-F779-4008-8551-0670109D2A94}" dt="2021-12-21T08:42:11.639" v="15805"/>
          <ac:spMkLst>
            <pc:docMk/>
            <pc:sldMk cId="2744636365" sldId="269"/>
            <ac:spMk id="82" creationId="{2CA36FCC-2039-4359-85B2-6A67C795203F}"/>
          </ac:spMkLst>
        </pc:spChg>
        <pc:spChg chg="add mod">
          <ac:chgData name="Brent Denny" userId="6e19a6f6-5855-469c-8903-20eb7d0080c7" providerId="ADAL" clId="{1971D016-F779-4008-8551-0670109D2A94}" dt="2021-12-21T08:42:11.639" v="15805"/>
          <ac:spMkLst>
            <pc:docMk/>
            <pc:sldMk cId="2744636365" sldId="269"/>
            <ac:spMk id="83" creationId="{4DA0574D-D5F8-4B67-81D7-EB7B672F04C8}"/>
          </ac:spMkLst>
        </pc:spChg>
        <pc:grpChg chg="add mod ord">
          <ac:chgData name="Brent Denny" userId="6e19a6f6-5855-469c-8903-20eb7d0080c7" providerId="ADAL" clId="{1971D016-F779-4008-8551-0670109D2A94}" dt="2021-12-15T11:40:26.002" v="45" actId="167"/>
          <ac:grpSpMkLst>
            <pc:docMk/>
            <pc:sldMk cId="2744636365" sldId="269"/>
            <ac:grpSpMk id="16" creationId="{B55B653D-FEC7-4216-950D-F6D52A952B3A}"/>
          </ac:grpSpMkLst>
        </pc:grpChg>
        <pc:grpChg chg="add mod ord">
          <ac:chgData name="Brent Denny" userId="6e19a6f6-5855-469c-8903-20eb7d0080c7" providerId="ADAL" clId="{1971D016-F779-4008-8551-0670109D2A94}" dt="2021-12-15T11:40:26.002" v="45" actId="167"/>
          <ac:grpSpMkLst>
            <pc:docMk/>
            <pc:sldMk cId="2744636365" sldId="269"/>
            <ac:grpSpMk id="17" creationId="{FF498091-38AF-49A1-A1F5-6EAC32FF2C1D}"/>
          </ac:grpSpMkLst>
        </pc:grpChg>
        <pc:grpChg chg="add mod ord">
          <ac:chgData name="Brent Denny" userId="6e19a6f6-5855-469c-8903-20eb7d0080c7" providerId="ADAL" clId="{1971D016-F779-4008-8551-0670109D2A94}" dt="2021-12-15T11:40:26.002" v="45" actId="167"/>
          <ac:grpSpMkLst>
            <pc:docMk/>
            <pc:sldMk cId="2744636365" sldId="269"/>
            <ac:grpSpMk id="26" creationId="{EA1D2EB9-CD8B-4682-A2C3-C075EF228DAD}"/>
          </ac:grpSpMkLst>
        </pc:grpChg>
        <pc:grpChg chg="add mod ord">
          <ac:chgData name="Brent Denny" userId="6e19a6f6-5855-469c-8903-20eb7d0080c7" providerId="ADAL" clId="{1971D016-F779-4008-8551-0670109D2A94}" dt="2021-12-15T11:40:26.002" v="45" actId="167"/>
          <ac:grpSpMkLst>
            <pc:docMk/>
            <pc:sldMk cId="2744636365" sldId="269"/>
            <ac:grpSpMk id="35" creationId="{97332FE6-E918-493F-9BA6-1C88B92AD8EC}"/>
          </ac:grpSpMkLst>
        </pc:grpChg>
        <pc:grpChg chg="add mod ord">
          <ac:chgData name="Brent Denny" userId="6e19a6f6-5855-469c-8903-20eb7d0080c7" providerId="ADAL" clId="{1971D016-F779-4008-8551-0670109D2A94}" dt="2021-12-15T11:40:26.002" v="45" actId="167"/>
          <ac:grpSpMkLst>
            <pc:docMk/>
            <pc:sldMk cId="2744636365" sldId="269"/>
            <ac:grpSpMk id="44" creationId="{3F21FCD4-B8BB-49D4-800D-8EEB2A21FAC4}"/>
          </ac:grpSpMkLst>
        </pc:grpChg>
        <pc:grpChg chg="add mod ord">
          <ac:chgData name="Brent Denny" userId="6e19a6f6-5855-469c-8903-20eb7d0080c7" providerId="ADAL" clId="{1971D016-F779-4008-8551-0670109D2A94}" dt="2021-12-15T11:40:26.002" v="45" actId="167"/>
          <ac:grpSpMkLst>
            <pc:docMk/>
            <pc:sldMk cId="2744636365" sldId="269"/>
            <ac:grpSpMk id="53" creationId="{B29DBC38-89EB-4A3E-A5A5-1061B41FA53B}"/>
          </ac:grpSpMkLst>
        </pc:grpChg>
        <pc:grpChg chg="add mod ord">
          <ac:chgData name="Brent Denny" userId="6e19a6f6-5855-469c-8903-20eb7d0080c7" providerId="ADAL" clId="{1971D016-F779-4008-8551-0670109D2A94}" dt="2021-12-15T11:40:26.002" v="45" actId="167"/>
          <ac:grpSpMkLst>
            <pc:docMk/>
            <pc:sldMk cId="2744636365" sldId="269"/>
            <ac:grpSpMk id="62" creationId="{D751377D-F8E1-458B-9CF1-76E58544F23F}"/>
          </ac:grpSpMkLst>
        </pc:grpChg>
        <pc:grpChg chg="add mod ord">
          <ac:chgData name="Brent Denny" userId="6e19a6f6-5855-469c-8903-20eb7d0080c7" providerId="ADAL" clId="{1971D016-F779-4008-8551-0670109D2A94}" dt="2021-12-15T11:40:26.002" v="45" actId="167"/>
          <ac:grpSpMkLst>
            <pc:docMk/>
            <pc:sldMk cId="2744636365" sldId="269"/>
            <ac:grpSpMk id="71" creationId="{3ADCA7AD-085E-4E64-8242-4B9A5D510A6E}"/>
          </ac:grpSpMkLst>
        </pc:grpChg>
        <pc:cxnChg chg="add mod">
          <ac:chgData name="Brent Denny" userId="6e19a6f6-5855-469c-8903-20eb7d0080c7" providerId="ADAL" clId="{1971D016-F779-4008-8551-0670109D2A94}" dt="2021-12-21T08:25:00.788" v="14837"/>
          <ac:cxnSpMkLst>
            <pc:docMk/>
            <pc:sldMk cId="2744636365" sldId="269"/>
            <ac:cxnSpMk id="80" creationId="{5D2019BF-3ABA-4C1D-A375-6CDD6A638285}"/>
          </ac:cxnSpMkLst>
        </pc:cxnChg>
        <pc:cxnChg chg="add mod">
          <ac:chgData name="Brent Denny" userId="6e19a6f6-5855-469c-8903-20eb7d0080c7" providerId="ADAL" clId="{1971D016-F779-4008-8551-0670109D2A94}" dt="2021-12-21T08:25:00.788" v="14837"/>
          <ac:cxnSpMkLst>
            <pc:docMk/>
            <pc:sldMk cId="2744636365" sldId="269"/>
            <ac:cxnSpMk id="81" creationId="{22454612-5773-4E0E-8357-C4AFD46174A0}"/>
          </ac:cxnSpMkLst>
        </pc:cxnChg>
      </pc:sldChg>
      <pc:sldChg chg="addSp modSp mod">
        <pc:chgData name="Brent Denny" userId="6e19a6f6-5855-469c-8903-20eb7d0080c7" providerId="ADAL" clId="{1971D016-F779-4008-8551-0670109D2A94}" dt="2021-12-21T08:43:41.260" v="15911" actId="20577"/>
        <pc:sldMkLst>
          <pc:docMk/>
          <pc:sldMk cId="4016308638" sldId="270"/>
        </pc:sldMkLst>
        <pc:spChg chg="mod">
          <ac:chgData name="Brent Denny" userId="6e19a6f6-5855-469c-8903-20eb7d0080c7" providerId="ADAL" clId="{1971D016-F779-4008-8551-0670109D2A94}" dt="2021-12-21T08:43:41.260" v="15911" actId="20577"/>
          <ac:spMkLst>
            <pc:docMk/>
            <pc:sldMk cId="4016308638" sldId="270"/>
            <ac:spMk id="3" creationId="{705E76EF-A586-4C94-830F-F4D9858009B6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5" creationId="{55B011FA-78FD-4EF4-AC70-E32DE6713CD9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6" creationId="{65AA1FFD-1234-4413-BD1D-0736270D5E17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7" creationId="{816E6D64-EB1E-4B7A-9F2B-AA17CDE406A8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8" creationId="{A412C6A8-45DB-46EF-8B77-282BEC709BD3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9" creationId="{51F0A37F-37D9-44D9-9A21-22E2149F0768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10" creationId="{EF6440FE-C98C-41A1-8CD6-A20686D0A51D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11" creationId="{9A3F138E-B333-4444-A76F-B63D94291447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12" creationId="{C78D0894-04C6-4073-B90E-465334F968D3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14" creationId="{F280B5A3-A169-4E11-9976-CA52BE65D055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15" creationId="{06BD2D7C-3C94-456B-A780-D5EABAC0C086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16" creationId="{658D5BDC-F00D-458B-9943-BF386CFB7C35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17" creationId="{D6282AFF-6CAC-4FBE-8ECC-574E3E8B6B8D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18" creationId="{14441F89-8CE7-4CF9-B582-D9F00F80B504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19" creationId="{78FF8177-F54D-47A4-B30E-C2CB0EF30475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20" creationId="{A3000AB3-910D-474C-B04D-FBB21C186273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21" creationId="{B06837BB-518B-4A07-A2B6-E72FB1B1FFB7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23" creationId="{F8240798-F4C4-45C5-9926-DF34AF6259A9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24" creationId="{B811595A-D4E6-4A14-92B7-1B5CB0A3D2FC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25" creationId="{B2D1588F-737A-418C-90E4-B2D2EFF76F0D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26" creationId="{3FC86A3A-7971-437F-8016-06CED19C9D21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27" creationId="{F2A9A8F2-B65C-4EFC-A05E-B2E91909B6A2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28" creationId="{E95F8DDA-6B75-49B8-A92E-D1992B188386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29" creationId="{C46A5EFE-6776-4C50-9E7C-30AD2129D72C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30" creationId="{361461E9-AC3E-4F03-8AA8-2D5A77EEED3F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32" creationId="{AB012B0F-6190-4431-894C-C6C401F2F110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33" creationId="{5BAD7BE1-7F2C-47F5-BF7D-9840FC22715B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34" creationId="{AE4CCC7A-732B-44DE-BBB5-BE4E48CFCF3E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35" creationId="{4D995DFB-43D0-405D-9043-48B52E9D947B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36" creationId="{46DBDC17-ECBF-474C-BF35-9073BD121A63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37" creationId="{7C20A188-FB77-4E3D-AF7A-939F26984648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38" creationId="{A2BAFE21-8245-41CF-8F3A-4B7B7DF61537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39" creationId="{2D0FAE55-6883-469F-9D36-EDFB3DC69CD0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41" creationId="{AC85A653-1F21-4352-A2C2-E676C08FBDBA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42" creationId="{31AEF7D9-E8AB-4795-8CF1-C29078AF9D59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43" creationId="{32C8C092-830F-40BC-8E97-39EF15285949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44" creationId="{3FBB9F5C-8698-49C2-9916-1703DEC9B02A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45" creationId="{E50AEB27-9C62-4654-A267-9FBFB195E5AF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46" creationId="{26A3F8E0-C8F0-4B0C-9610-0FB91BC42001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47" creationId="{B537D11D-D1E5-4DF3-8918-530DEF172716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48" creationId="{9F29F12B-EE2B-4E61-B9B8-D0BDFB9A6281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50" creationId="{EF0A0503-F930-498F-A95F-9C8CAE826837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51" creationId="{E7F0BEF6-1DD8-4F06-B455-429D745D3C3E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52" creationId="{8CF6CAA4-1B21-4B59-B8F3-EF3EC809367C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53" creationId="{9D549364-965D-4E90-8547-DF12757CBDFE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54" creationId="{7782D36A-0508-44C9-9635-5B8FCE398B45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55" creationId="{B426559F-7F1C-48C8-8E5C-1EA76EDFD7F6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56" creationId="{EA7913F8-1928-4C26-8936-1C6EBF2EBC2E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57" creationId="{3FF8F9D4-A403-44E5-BB04-A0095E354528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59" creationId="{78B3F2F0-7C27-4D28-AB03-4CBE2C5AD6DE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60" creationId="{217A2FF0-599B-42EA-9F63-C4B09CFEADC5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61" creationId="{071B578E-0366-4989-9C73-0D6CA1047874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62" creationId="{B22A8333-77A5-413A-BAAE-B31D697BD4E4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63" creationId="{D763E6C4-761C-43CB-8843-12BE31CD11CC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64" creationId="{DC4D49B3-7546-422F-A8BE-708D3779B873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65" creationId="{5C3E11BC-A5A7-49D1-A66A-A627BD98141C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66" creationId="{BE2DD7E8-3B2E-40EA-B71E-6C0EA82C2562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68" creationId="{898B6DD0-0D7F-4241-8AC6-8317C86A4FCB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69" creationId="{36241810-50FE-40B9-B04A-7A9C2760DBDA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70" creationId="{8F85149C-2E81-49FE-B4D2-F6A48C288E36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71" creationId="{B96A705D-9D8A-4ACC-BDCA-5E6C998862CA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72" creationId="{E97831A2-D0C2-48F5-B2B1-5C9D22167A90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73" creationId="{FA953F49-3CC5-4463-A14A-552300161EDF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74" creationId="{B1C4BE30-8AD4-4CE8-9BCC-44CB13542560}"/>
          </ac:spMkLst>
        </pc:spChg>
        <pc:spChg chg="mod">
          <ac:chgData name="Brent Denny" userId="6e19a6f6-5855-469c-8903-20eb7d0080c7" providerId="ADAL" clId="{1971D016-F779-4008-8551-0670109D2A94}" dt="2021-12-15T11:39:48.842" v="43"/>
          <ac:spMkLst>
            <pc:docMk/>
            <pc:sldMk cId="4016308638" sldId="270"/>
            <ac:spMk id="75" creationId="{464D8EDA-0B41-4AB0-B009-06C78041BB07}"/>
          </ac:spMkLst>
        </pc:spChg>
        <pc:spChg chg="add mod">
          <ac:chgData name="Brent Denny" userId="6e19a6f6-5855-469c-8903-20eb7d0080c7" providerId="ADAL" clId="{1971D016-F779-4008-8551-0670109D2A94}" dt="2021-12-21T08:41:20.178" v="15803" actId="692"/>
          <ac:spMkLst>
            <pc:docMk/>
            <pc:sldMk cId="4016308638" sldId="270"/>
            <ac:spMk id="79" creationId="{A6B55860-2E5E-40ED-9C86-FA2BF5641204}"/>
          </ac:spMkLst>
        </pc:spChg>
        <pc:spChg chg="add mod">
          <ac:chgData name="Brent Denny" userId="6e19a6f6-5855-469c-8903-20eb7d0080c7" providerId="ADAL" clId="{1971D016-F779-4008-8551-0670109D2A94}" dt="2021-12-21T08:41:34.818" v="15804" actId="571"/>
          <ac:spMkLst>
            <pc:docMk/>
            <pc:sldMk cId="4016308638" sldId="270"/>
            <ac:spMk id="80" creationId="{2057B266-2FED-4B85-8C22-7CE74F8122B7}"/>
          </ac:spMkLst>
        </pc:spChg>
        <pc:grpChg chg="add mod ord">
          <ac:chgData name="Brent Denny" userId="6e19a6f6-5855-469c-8903-20eb7d0080c7" providerId="ADAL" clId="{1971D016-F779-4008-8551-0670109D2A94}" dt="2021-12-15T11:39:57.491" v="44" actId="167"/>
          <ac:grpSpMkLst>
            <pc:docMk/>
            <pc:sldMk cId="4016308638" sldId="270"/>
            <ac:grpSpMk id="4" creationId="{AA4EF002-AAD2-4665-B7C9-93B007AA1FC6}"/>
          </ac:grpSpMkLst>
        </pc:grpChg>
        <pc:grpChg chg="add mod ord">
          <ac:chgData name="Brent Denny" userId="6e19a6f6-5855-469c-8903-20eb7d0080c7" providerId="ADAL" clId="{1971D016-F779-4008-8551-0670109D2A94}" dt="2021-12-15T11:39:57.491" v="44" actId="167"/>
          <ac:grpSpMkLst>
            <pc:docMk/>
            <pc:sldMk cId="4016308638" sldId="270"/>
            <ac:grpSpMk id="13" creationId="{CE61D741-C72F-40B7-929A-4673E5CF625E}"/>
          </ac:grpSpMkLst>
        </pc:grpChg>
        <pc:grpChg chg="add mod ord">
          <ac:chgData name="Brent Denny" userId="6e19a6f6-5855-469c-8903-20eb7d0080c7" providerId="ADAL" clId="{1971D016-F779-4008-8551-0670109D2A94}" dt="2021-12-15T11:39:57.491" v="44" actId="167"/>
          <ac:grpSpMkLst>
            <pc:docMk/>
            <pc:sldMk cId="4016308638" sldId="270"/>
            <ac:grpSpMk id="22" creationId="{A13E7A62-4119-49AE-BF22-1B4F8C228C08}"/>
          </ac:grpSpMkLst>
        </pc:grpChg>
        <pc:grpChg chg="add mod ord">
          <ac:chgData name="Brent Denny" userId="6e19a6f6-5855-469c-8903-20eb7d0080c7" providerId="ADAL" clId="{1971D016-F779-4008-8551-0670109D2A94}" dt="2021-12-15T11:39:57.491" v="44" actId="167"/>
          <ac:grpSpMkLst>
            <pc:docMk/>
            <pc:sldMk cId="4016308638" sldId="270"/>
            <ac:grpSpMk id="31" creationId="{B6209A56-96D3-4957-A0CD-BFF5A1C25598}"/>
          </ac:grpSpMkLst>
        </pc:grpChg>
        <pc:grpChg chg="add mod ord">
          <ac:chgData name="Brent Denny" userId="6e19a6f6-5855-469c-8903-20eb7d0080c7" providerId="ADAL" clId="{1971D016-F779-4008-8551-0670109D2A94}" dt="2021-12-15T11:39:57.491" v="44" actId="167"/>
          <ac:grpSpMkLst>
            <pc:docMk/>
            <pc:sldMk cId="4016308638" sldId="270"/>
            <ac:grpSpMk id="40" creationId="{02B66F42-4F5E-4588-B315-0F5D044DE7C6}"/>
          </ac:grpSpMkLst>
        </pc:grpChg>
        <pc:grpChg chg="add mod ord">
          <ac:chgData name="Brent Denny" userId="6e19a6f6-5855-469c-8903-20eb7d0080c7" providerId="ADAL" clId="{1971D016-F779-4008-8551-0670109D2A94}" dt="2021-12-15T11:39:57.491" v="44" actId="167"/>
          <ac:grpSpMkLst>
            <pc:docMk/>
            <pc:sldMk cId="4016308638" sldId="270"/>
            <ac:grpSpMk id="49" creationId="{AFFDC5AD-99B6-4728-A7CD-101A454ECF20}"/>
          </ac:grpSpMkLst>
        </pc:grpChg>
        <pc:grpChg chg="add mod ord">
          <ac:chgData name="Brent Denny" userId="6e19a6f6-5855-469c-8903-20eb7d0080c7" providerId="ADAL" clId="{1971D016-F779-4008-8551-0670109D2A94}" dt="2021-12-15T11:39:57.491" v="44" actId="167"/>
          <ac:grpSpMkLst>
            <pc:docMk/>
            <pc:sldMk cId="4016308638" sldId="270"/>
            <ac:grpSpMk id="58" creationId="{8F49955D-5F3F-44C2-8D0D-54BF033CE4C2}"/>
          </ac:grpSpMkLst>
        </pc:grpChg>
        <pc:grpChg chg="add mod ord">
          <ac:chgData name="Brent Denny" userId="6e19a6f6-5855-469c-8903-20eb7d0080c7" providerId="ADAL" clId="{1971D016-F779-4008-8551-0670109D2A94}" dt="2021-12-15T11:39:57.491" v="44" actId="167"/>
          <ac:grpSpMkLst>
            <pc:docMk/>
            <pc:sldMk cId="4016308638" sldId="270"/>
            <ac:grpSpMk id="67" creationId="{CBD4543D-A28E-438D-8D9E-171A4B457A47}"/>
          </ac:grpSpMkLst>
        </pc:grpChg>
        <pc:cxnChg chg="add mod">
          <ac:chgData name="Brent Denny" userId="6e19a6f6-5855-469c-8903-20eb7d0080c7" providerId="ADAL" clId="{1971D016-F779-4008-8551-0670109D2A94}" dt="2021-12-21T08:24:38.721" v="14836" actId="692"/>
          <ac:cxnSpMkLst>
            <pc:docMk/>
            <pc:sldMk cId="4016308638" sldId="270"/>
            <ac:cxnSpMk id="77" creationId="{988EBEE8-C11E-4D97-9EA0-328D8AA33079}"/>
          </ac:cxnSpMkLst>
        </pc:cxnChg>
        <pc:cxnChg chg="add mod">
          <ac:chgData name="Brent Denny" userId="6e19a6f6-5855-469c-8903-20eb7d0080c7" providerId="ADAL" clId="{1971D016-F779-4008-8551-0670109D2A94}" dt="2021-12-21T08:24:38.721" v="14836" actId="692"/>
          <ac:cxnSpMkLst>
            <pc:docMk/>
            <pc:sldMk cId="4016308638" sldId="270"/>
            <ac:cxnSpMk id="78" creationId="{4C533350-194D-41A2-BA58-979975E9F79D}"/>
          </ac:cxnSpMkLst>
        </pc:cxnChg>
      </pc:sldChg>
      <pc:sldChg chg="addSp delSp modSp new mod">
        <pc:chgData name="Brent Denny" userId="6e19a6f6-5855-469c-8903-20eb7d0080c7" providerId="ADAL" clId="{1971D016-F779-4008-8551-0670109D2A94}" dt="2021-12-18T12:59:41.760" v="9987" actId="1076"/>
        <pc:sldMkLst>
          <pc:docMk/>
          <pc:sldMk cId="3155027906" sldId="271"/>
        </pc:sldMkLst>
        <pc:spChg chg="mod">
          <ac:chgData name="Brent Denny" userId="6e19a6f6-5855-469c-8903-20eb7d0080c7" providerId="ADAL" clId="{1971D016-F779-4008-8551-0670109D2A94}" dt="2021-12-15T12:45:29.639" v="942" actId="20577"/>
          <ac:spMkLst>
            <pc:docMk/>
            <pc:sldMk cId="3155027906" sldId="271"/>
            <ac:spMk id="2" creationId="{D815538C-A756-4671-B375-2F7BD391B3B0}"/>
          </ac:spMkLst>
        </pc:spChg>
        <pc:spChg chg="del mod">
          <ac:chgData name="Brent Denny" userId="6e19a6f6-5855-469c-8903-20eb7d0080c7" providerId="ADAL" clId="{1971D016-F779-4008-8551-0670109D2A94}" dt="2021-12-15T11:53:46.210" v="294" actId="478"/>
          <ac:spMkLst>
            <pc:docMk/>
            <pc:sldMk cId="3155027906" sldId="271"/>
            <ac:spMk id="3" creationId="{1D3E6FA4-DC88-4689-B47D-A78B507E25AA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6" creationId="{29085698-CB49-4F04-A1DC-C8B9A5544E24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7" creationId="{CE740D97-1356-4255-A910-C334E0014E99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12" creationId="{C1E078D3-9DAC-47D5-A146-F94F82A7ABF6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13" creationId="{7D975F46-8A49-4DDD-80D9-B3D6AB3D16EE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14" creationId="{88CA117A-3FC1-4E8A-9E8C-022F25BDB057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15" creationId="{2F32CBC5-FD15-41BB-AE8E-0149F3AD12D8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21" creationId="{B077D680-C584-4503-9A0B-062AEB76BA7A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22" creationId="{C8EC5E2C-6253-486E-A8EB-78FE038551B6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23" creationId="{1D248416-0060-432A-8C1E-C67A5DC3C249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24" creationId="{A8693124-4C80-4100-B898-4EC05A265767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25" creationId="{DB5EEA1D-7EFE-438E-B474-F69C328EDAB6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26" creationId="{BD72D923-D088-470C-BF7E-1EDB3382C8C3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27" creationId="{BCAE1A7E-2780-44E6-A1CD-50DEBDD3831C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28" creationId="{0418AD7A-F224-4AD4-97A7-09612D1E0643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29" creationId="{ED7AF411-E1CE-4CFD-9138-5E8926236777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30" creationId="{1CE92084-F0C5-4AC5-A432-E778EE6A0B27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31" creationId="{CEF4066D-88BA-4373-B86B-7E1143957DD2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32" creationId="{9AB99EA3-2A64-4699-ACA6-1D5E7653298A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33" creationId="{C84A4632-E587-4703-A7E4-99CB7A827135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34" creationId="{3A77B7B3-0966-4D0C-8FA6-3B85189459C6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35" creationId="{3F94006D-28AC-4BBF-B9DD-BC8EAF0FE1DB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36" creationId="{A29B08B0-DC5D-46A2-BE0F-91824B3DCABC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37" creationId="{99386EBC-2A8A-40DF-A8A3-FB885F4FE140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38" creationId="{E59F968B-03A1-4001-BFA1-7A66B8932367}"/>
          </ac:spMkLst>
        </pc:spChg>
        <pc:spChg chg="mod">
          <ac:chgData name="Brent Denny" userId="6e19a6f6-5855-469c-8903-20eb7d0080c7" providerId="ADAL" clId="{1971D016-F779-4008-8551-0670109D2A94}" dt="2021-12-15T11:45:56.063" v="236"/>
          <ac:spMkLst>
            <pc:docMk/>
            <pc:sldMk cId="3155027906" sldId="271"/>
            <ac:spMk id="39" creationId="{5D1BE820-6EC6-49B6-8140-98B1F7C16E6C}"/>
          </ac:spMkLst>
        </pc:spChg>
        <pc:spChg chg="add mod">
          <ac:chgData name="Brent Denny" userId="6e19a6f6-5855-469c-8903-20eb7d0080c7" providerId="ADAL" clId="{1971D016-F779-4008-8551-0670109D2A94}" dt="2021-12-15T11:59:25" v="348" actId="164"/>
          <ac:spMkLst>
            <pc:docMk/>
            <pc:sldMk cId="3155027906" sldId="271"/>
            <ac:spMk id="42" creationId="{1DE6C959-54F1-448F-9E47-AD97AC2E2B77}"/>
          </ac:spMkLst>
        </pc:spChg>
        <pc:spChg chg="add mod">
          <ac:chgData name="Brent Denny" userId="6e19a6f6-5855-469c-8903-20eb7d0080c7" providerId="ADAL" clId="{1971D016-F779-4008-8551-0670109D2A94}" dt="2021-12-15T12:00:12.007" v="354" actId="207"/>
          <ac:spMkLst>
            <pc:docMk/>
            <pc:sldMk cId="3155027906" sldId="271"/>
            <ac:spMk id="43" creationId="{B603996D-0C0B-4FBB-A595-572726860853}"/>
          </ac:spMkLst>
        </pc:spChg>
        <pc:spChg chg="add del">
          <ac:chgData name="Brent Denny" userId="6e19a6f6-5855-469c-8903-20eb7d0080c7" providerId="ADAL" clId="{1971D016-F779-4008-8551-0670109D2A94}" dt="2021-12-15T11:55:23.984" v="302" actId="478"/>
          <ac:spMkLst>
            <pc:docMk/>
            <pc:sldMk cId="3155027906" sldId="271"/>
            <ac:spMk id="44" creationId="{D278A2B0-C566-434E-B63C-4535CC8E0C8C}"/>
          </ac:spMkLst>
        </pc:spChg>
        <pc:spChg chg="add mod">
          <ac:chgData name="Brent Denny" userId="6e19a6f6-5855-469c-8903-20eb7d0080c7" providerId="ADAL" clId="{1971D016-F779-4008-8551-0670109D2A94}" dt="2021-12-15T11:59:41.874" v="350" actId="20577"/>
          <ac:spMkLst>
            <pc:docMk/>
            <pc:sldMk cId="3155027906" sldId="271"/>
            <ac:spMk id="45" creationId="{BD77C1B4-0E19-4C46-8019-2E186600DA53}"/>
          </ac:spMkLst>
        </pc:spChg>
        <pc:spChg chg="add mod">
          <ac:chgData name="Brent Denny" userId="6e19a6f6-5855-469c-8903-20eb7d0080c7" providerId="ADAL" clId="{1971D016-F779-4008-8551-0670109D2A94}" dt="2021-12-15T11:59:25" v="348" actId="164"/>
          <ac:spMkLst>
            <pc:docMk/>
            <pc:sldMk cId="3155027906" sldId="271"/>
            <ac:spMk id="48" creationId="{A2637024-CE42-405F-9154-89DC317BDFAA}"/>
          </ac:spMkLst>
        </pc:spChg>
        <pc:spChg chg="add mod">
          <ac:chgData name="Brent Denny" userId="6e19a6f6-5855-469c-8903-20eb7d0080c7" providerId="ADAL" clId="{1971D016-F779-4008-8551-0670109D2A94}" dt="2021-12-15T11:59:25" v="348" actId="164"/>
          <ac:spMkLst>
            <pc:docMk/>
            <pc:sldMk cId="3155027906" sldId="271"/>
            <ac:spMk id="49" creationId="{12CD8738-FEE2-42A4-A0DF-50A7B9C02832}"/>
          </ac:spMkLst>
        </pc:spChg>
        <pc:spChg chg="add mod">
          <ac:chgData name="Brent Denny" userId="6e19a6f6-5855-469c-8903-20eb7d0080c7" providerId="ADAL" clId="{1971D016-F779-4008-8551-0670109D2A94}" dt="2021-12-15T11:59:25" v="348" actId="164"/>
          <ac:spMkLst>
            <pc:docMk/>
            <pc:sldMk cId="3155027906" sldId="271"/>
            <ac:spMk id="50" creationId="{7878BCE2-36FF-43B6-88BB-C22F5A94711F}"/>
          </ac:spMkLst>
        </pc:spChg>
        <pc:spChg chg="add mod">
          <ac:chgData name="Brent Denny" userId="6e19a6f6-5855-469c-8903-20eb7d0080c7" providerId="ADAL" clId="{1971D016-F779-4008-8551-0670109D2A94}" dt="2021-12-15T11:59:25" v="348" actId="164"/>
          <ac:spMkLst>
            <pc:docMk/>
            <pc:sldMk cId="3155027906" sldId="271"/>
            <ac:spMk id="51" creationId="{8ECC8E6B-8FB3-406C-B894-D83FC14B7951}"/>
          </ac:spMkLst>
        </pc:spChg>
        <pc:spChg chg="add mod">
          <ac:chgData name="Brent Denny" userId="6e19a6f6-5855-469c-8903-20eb7d0080c7" providerId="ADAL" clId="{1971D016-F779-4008-8551-0670109D2A94}" dt="2021-12-15T12:00:22.363" v="356" actId="207"/>
          <ac:spMkLst>
            <pc:docMk/>
            <pc:sldMk cId="3155027906" sldId="271"/>
            <ac:spMk id="53" creationId="{D9176A71-9302-4AFF-9662-499D21E78045}"/>
          </ac:spMkLst>
        </pc:spChg>
        <pc:spChg chg="add mod">
          <ac:chgData name="Brent Denny" userId="6e19a6f6-5855-469c-8903-20eb7d0080c7" providerId="ADAL" clId="{1971D016-F779-4008-8551-0670109D2A94}" dt="2021-12-15T11:59:53.346" v="352" actId="207"/>
          <ac:spMkLst>
            <pc:docMk/>
            <pc:sldMk cId="3155027906" sldId="271"/>
            <ac:spMk id="54" creationId="{F30177C5-F586-4E97-8284-050144D98D6D}"/>
          </ac:spMkLst>
        </pc:spChg>
        <pc:spChg chg="add mod">
          <ac:chgData name="Brent Denny" userId="6e19a6f6-5855-469c-8903-20eb7d0080c7" providerId="ADAL" clId="{1971D016-F779-4008-8551-0670109D2A94}" dt="2021-12-15T12:04:55.786" v="423" actId="1076"/>
          <ac:spMkLst>
            <pc:docMk/>
            <pc:sldMk cId="3155027906" sldId="271"/>
            <ac:spMk id="57" creationId="{0A6D9015-CD16-43C1-B97F-2F3ACF6B2760}"/>
          </ac:spMkLst>
        </pc:spChg>
        <pc:spChg chg="mod">
          <ac:chgData name="Brent Denny" userId="6e19a6f6-5855-469c-8903-20eb7d0080c7" providerId="ADAL" clId="{1971D016-F779-4008-8551-0670109D2A94}" dt="2021-12-15T12:44:44.042" v="921"/>
          <ac:spMkLst>
            <pc:docMk/>
            <pc:sldMk cId="3155027906" sldId="271"/>
            <ac:spMk id="59" creationId="{F0B6A993-3C23-48AF-AD22-6A0A031BF495}"/>
          </ac:spMkLst>
        </pc:spChg>
        <pc:spChg chg="mod">
          <ac:chgData name="Brent Denny" userId="6e19a6f6-5855-469c-8903-20eb7d0080c7" providerId="ADAL" clId="{1971D016-F779-4008-8551-0670109D2A94}" dt="2021-12-15T12:45:00.943" v="924" actId="20577"/>
          <ac:spMkLst>
            <pc:docMk/>
            <pc:sldMk cId="3155027906" sldId="271"/>
            <ac:spMk id="60" creationId="{A1C4E679-5E86-49BE-97F0-0142F529AC62}"/>
          </ac:spMkLst>
        </pc:spChg>
        <pc:spChg chg="mod">
          <ac:chgData name="Brent Denny" userId="6e19a6f6-5855-469c-8903-20eb7d0080c7" providerId="ADAL" clId="{1971D016-F779-4008-8551-0670109D2A94}" dt="2021-12-15T12:44:56.797" v="923" actId="20577"/>
          <ac:spMkLst>
            <pc:docMk/>
            <pc:sldMk cId="3155027906" sldId="271"/>
            <ac:spMk id="61" creationId="{987B26E8-D251-4B59-938E-DBD3F98F948E}"/>
          </ac:spMkLst>
        </pc:spChg>
        <pc:spChg chg="mod">
          <ac:chgData name="Brent Denny" userId="6e19a6f6-5855-469c-8903-20eb7d0080c7" providerId="ADAL" clId="{1971D016-F779-4008-8551-0670109D2A94}" dt="2021-12-15T12:44:44.042" v="921"/>
          <ac:spMkLst>
            <pc:docMk/>
            <pc:sldMk cId="3155027906" sldId="271"/>
            <ac:spMk id="62" creationId="{3BCF9B37-FE9D-45B6-99FE-893D06F2406C}"/>
          </ac:spMkLst>
        </pc:spChg>
        <pc:spChg chg="mod">
          <ac:chgData name="Brent Denny" userId="6e19a6f6-5855-469c-8903-20eb7d0080c7" providerId="ADAL" clId="{1971D016-F779-4008-8551-0670109D2A94}" dt="2021-12-15T12:44:44.042" v="921"/>
          <ac:spMkLst>
            <pc:docMk/>
            <pc:sldMk cId="3155027906" sldId="271"/>
            <ac:spMk id="63" creationId="{D592F3C9-2463-407B-8848-3217B1812E38}"/>
          </ac:spMkLst>
        </pc:spChg>
        <pc:spChg chg="mod">
          <ac:chgData name="Brent Denny" userId="6e19a6f6-5855-469c-8903-20eb7d0080c7" providerId="ADAL" clId="{1971D016-F779-4008-8551-0670109D2A94}" dt="2021-12-15T12:44:44.042" v="921"/>
          <ac:spMkLst>
            <pc:docMk/>
            <pc:sldMk cId="3155027906" sldId="271"/>
            <ac:spMk id="64" creationId="{47138EF5-1B80-4155-A878-79853B7FC453}"/>
          </ac:spMkLst>
        </pc:spChg>
        <pc:spChg chg="mod">
          <ac:chgData name="Brent Denny" userId="6e19a6f6-5855-469c-8903-20eb7d0080c7" providerId="ADAL" clId="{1971D016-F779-4008-8551-0670109D2A94}" dt="2021-12-16T11:22:03.056" v="3310" actId="1076"/>
          <ac:spMkLst>
            <pc:docMk/>
            <pc:sldMk cId="3155027906" sldId="271"/>
            <ac:spMk id="65" creationId="{E0CDAAEB-B8CA-4C20-B646-442909FD94E7}"/>
          </ac:spMkLst>
        </pc:spChg>
        <pc:spChg chg="mod">
          <ac:chgData name="Brent Denny" userId="6e19a6f6-5855-469c-8903-20eb7d0080c7" providerId="ADAL" clId="{1971D016-F779-4008-8551-0670109D2A94}" dt="2021-12-15T12:45:07.912" v="926" actId="20577"/>
          <ac:spMkLst>
            <pc:docMk/>
            <pc:sldMk cId="3155027906" sldId="271"/>
            <ac:spMk id="66" creationId="{370B8DDB-1A99-40F1-A263-E736FADB67F2}"/>
          </ac:spMkLst>
        </pc:spChg>
        <pc:spChg chg="mod">
          <ac:chgData name="Brent Denny" userId="6e19a6f6-5855-469c-8903-20eb7d0080c7" providerId="ADAL" clId="{1971D016-F779-4008-8551-0670109D2A94}" dt="2021-12-15T12:45:04.430" v="925" actId="20577"/>
          <ac:spMkLst>
            <pc:docMk/>
            <pc:sldMk cId="3155027906" sldId="271"/>
            <ac:spMk id="67" creationId="{A53E717E-E080-4DCB-BB40-360525DF2135}"/>
          </ac:spMkLst>
        </pc:spChg>
        <pc:spChg chg="mod">
          <ac:chgData name="Brent Denny" userId="6e19a6f6-5855-469c-8903-20eb7d0080c7" providerId="ADAL" clId="{1971D016-F779-4008-8551-0670109D2A94}" dt="2021-12-15T12:45:51.718" v="947" actId="20577"/>
          <ac:spMkLst>
            <pc:docMk/>
            <pc:sldMk cId="3155027906" sldId="271"/>
            <ac:spMk id="68" creationId="{79CD5C75-7BB3-4DC6-82D7-81E02AFF3CCA}"/>
          </ac:spMkLst>
        </pc:spChg>
        <pc:spChg chg="mod">
          <ac:chgData name="Brent Denny" userId="6e19a6f6-5855-469c-8903-20eb7d0080c7" providerId="ADAL" clId="{1971D016-F779-4008-8551-0670109D2A94}" dt="2021-12-15T12:44:44.042" v="921"/>
          <ac:spMkLst>
            <pc:docMk/>
            <pc:sldMk cId="3155027906" sldId="271"/>
            <ac:spMk id="69" creationId="{29631AAA-A933-458D-8F7B-ED9F7D417A8A}"/>
          </ac:spMkLst>
        </pc:spChg>
        <pc:spChg chg="mod">
          <ac:chgData name="Brent Denny" userId="6e19a6f6-5855-469c-8903-20eb7d0080c7" providerId="ADAL" clId="{1971D016-F779-4008-8551-0670109D2A94}" dt="2021-12-15T12:44:44.042" v="921"/>
          <ac:spMkLst>
            <pc:docMk/>
            <pc:sldMk cId="3155027906" sldId="271"/>
            <ac:spMk id="70" creationId="{382F655D-60A0-49B1-B45C-B5657AE4D0B2}"/>
          </ac:spMkLst>
        </pc:spChg>
        <pc:spChg chg="del mod">
          <ac:chgData name="Brent Denny" userId="6e19a6f6-5855-469c-8903-20eb7d0080c7" providerId="ADAL" clId="{1971D016-F779-4008-8551-0670109D2A94}" dt="2021-12-18T12:59:33.605" v="9986" actId="478"/>
          <ac:spMkLst>
            <pc:docMk/>
            <pc:sldMk cId="3155027906" sldId="271"/>
            <ac:spMk id="71" creationId="{F0C5289A-AC23-49D1-9EF2-BDA47131D11C}"/>
          </ac:spMkLst>
        </pc:spChg>
        <pc:spChg chg="add del mod">
          <ac:chgData name="Brent Denny" userId="6e19a6f6-5855-469c-8903-20eb7d0080c7" providerId="ADAL" clId="{1971D016-F779-4008-8551-0670109D2A94}" dt="2021-12-15T12:44:48.520" v="922" actId="478"/>
          <ac:spMkLst>
            <pc:docMk/>
            <pc:sldMk cId="3155027906" sldId="271"/>
            <ac:spMk id="72" creationId="{04EF1FE3-4EFC-4EDA-A868-2DD91058BFEB}"/>
          </ac:spMkLst>
        </pc:spChg>
        <pc:spChg chg="add del mod">
          <ac:chgData name="Brent Denny" userId="6e19a6f6-5855-469c-8903-20eb7d0080c7" providerId="ADAL" clId="{1971D016-F779-4008-8551-0670109D2A94}" dt="2021-12-15T12:44:48.520" v="922" actId="478"/>
          <ac:spMkLst>
            <pc:docMk/>
            <pc:sldMk cId="3155027906" sldId="271"/>
            <ac:spMk id="73" creationId="{0DC5C33A-493A-47BC-9373-CB5EB0F5FC46}"/>
          </ac:spMkLst>
        </pc:spChg>
        <pc:grpChg chg="add mod">
          <ac:chgData name="Brent Denny" userId="6e19a6f6-5855-469c-8903-20eb7d0080c7" providerId="ADAL" clId="{1971D016-F779-4008-8551-0670109D2A94}" dt="2021-12-15T11:45:56.063" v="236"/>
          <ac:grpSpMkLst>
            <pc:docMk/>
            <pc:sldMk cId="3155027906" sldId="271"/>
            <ac:grpSpMk id="4" creationId="{23DFE304-239E-4DAE-A87F-55A6CE3D6137}"/>
          </ac:grpSpMkLst>
        </pc:grpChg>
        <pc:grpChg chg="mod">
          <ac:chgData name="Brent Denny" userId="6e19a6f6-5855-469c-8903-20eb7d0080c7" providerId="ADAL" clId="{1971D016-F779-4008-8551-0670109D2A94}" dt="2021-12-15T11:45:56.063" v="236"/>
          <ac:grpSpMkLst>
            <pc:docMk/>
            <pc:sldMk cId="3155027906" sldId="271"/>
            <ac:grpSpMk id="5" creationId="{5005EB64-72D6-4C67-A927-7659B07FA910}"/>
          </ac:grpSpMkLst>
        </pc:grpChg>
        <pc:grpChg chg="mod">
          <ac:chgData name="Brent Denny" userId="6e19a6f6-5855-469c-8903-20eb7d0080c7" providerId="ADAL" clId="{1971D016-F779-4008-8551-0670109D2A94}" dt="2021-12-15T11:45:56.063" v="236"/>
          <ac:grpSpMkLst>
            <pc:docMk/>
            <pc:sldMk cId="3155027906" sldId="271"/>
            <ac:grpSpMk id="18" creationId="{CA94B9B3-F3E4-493A-A1D3-EEBA05CBFE6E}"/>
          </ac:grpSpMkLst>
        </pc:grpChg>
        <pc:grpChg chg="mod">
          <ac:chgData name="Brent Denny" userId="6e19a6f6-5855-469c-8903-20eb7d0080c7" providerId="ADAL" clId="{1971D016-F779-4008-8551-0670109D2A94}" dt="2021-12-15T11:45:56.063" v="236"/>
          <ac:grpSpMkLst>
            <pc:docMk/>
            <pc:sldMk cId="3155027906" sldId="271"/>
            <ac:grpSpMk id="19" creationId="{BE68F5D0-42FB-4071-985F-FBE593408F5C}"/>
          </ac:grpSpMkLst>
        </pc:grpChg>
        <pc:grpChg chg="mod">
          <ac:chgData name="Brent Denny" userId="6e19a6f6-5855-469c-8903-20eb7d0080c7" providerId="ADAL" clId="{1971D016-F779-4008-8551-0670109D2A94}" dt="2021-12-15T11:45:56.063" v="236"/>
          <ac:grpSpMkLst>
            <pc:docMk/>
            <pc:sldMk cId="3155027906" sldId="271"/>
            <ac:grpSpMk id="20" creationId="{E8D132F8-2E8F-46D6-8852-C5536EF4C34E}"/>
          </ac:grpSpMkLst>
        </pc:grpChg>
        <pc:grpChg chg="add del mod">
          <ac:chgData name="Brent Denny" userId="6e19a6f6-5855-469c-8903-20eb7d0080c7" providerId="ADAL" clId="{1971D016-F779-4008-8551-0670109D2A94}" dt="2021-12-15T12:45:13.019" v="927" actId="478"/>
          <ac:grpSpMkLst>
            <pc:docMk/>
            <pc:sldMk cId="3155027906" sldId="271"/>
            <ac:grpSpMk id="55" creationId="{767566E7-7AEB-4DE9-8F2F-69D0C4EE5452}"/>
          </ac:grpSpMkLst>
        </pc:grpChg>
        <pc:grpChg chg="add mod">
          <ac:chgData name="Brent Denny" userId="6e19a6f6-5855-469c-8903-20eb7d0080c7" providerId="ADAL" clId="{1971D016-F779-4008-8551-0670109D2A94}" dt="2021-12-18T12:59:41.760" v="9987" actId="1076"/>
          <ac:grpSpMkLst>
            <pc:docMk/>
            <pc:sldMk cId="3155027906" sldId="271"/>
            <ac:grpSpMk id="58" creationId="{FC144616-F627-4C9D-9600-B86F98683FC6}"/>
          </ac:grpSpMkLst>
        </pc:grpChg>
        <pc:picChg chg="mod">
          <ac:chgData name="Brent Denny" userId="6e19a6f6-5855-469c-8903-20eb7d0080c7" providerId="ADAL" clId="{1971D016-F779-4008-8551-0670109D2A94}" dt="2021-12-15T11:45:56.063" v="236"/>
          <ac:picMkLst>
            <pc:docMk/>
            <pc:sldMk cId="3155027906" sldId="271"/>
            <ac:picMk id="8" creationId="{FDC77C51-1AD3-4EE0-AA16-2E7BFB20C1E6}"/>
          </ac:picMkLst>
        </pc:picChg>
        <pc:picChg chg="mod">
          <ac:chgData name="Brent Denny" userId="6e19a6f6-5855-469c-8903-20eb7d0080c7" providerId="ADAL" clId="{1971D016-F779-4008-8551-0670109D2A94}" dt="2021-12-15T11:45:56.063" v="236"/>
          <ac:picMkLst>
            <pc:docMk/>
            <pc:sldMk cId="3155027906" sldId="271"/>
            <ac:picMk id="9" creationId="{773034BB-19CB-482C-8668-35ACE6C79052}"/>
          </ac:picMkLst>
        </pc:picChg>
        <pc:picChg chg="mod">
          <ac:chgData name="Brent Denny" userId="6e19a6f6-5855-469c-8903-20eb7d0080c7" providerId="ADAL" clId="{1971D016-F779-4008-8551-0670109D2A94}" dt="2021-12-15T11:45:56.063" v="236"/>
          <ac:picMkLst>
            <pc:docMk/>
            <pc:sldMk cId="3155027906" sldId="271"/>
            <ac:picMk id="10" creationId="{B01B7791-8A84-45A0-8BDF-4974398E24E6}"/>
          </ac:picMkLst>
        </pc:picChg>
        <pc:picChg chg="mod">
          <ac:chgData name="Brent Denny" userId="6e19a6f6-5855-469c-8903-20eb7d0080c7" providerId="ADAL" clId="{1971D016-F779-4008-8551-0670109D2A94}" dt="2021-12-15T11:45:56.063" v="236"/>
          <ac:picMkLst>
            <pc:docMk/>
            <pc:sldMk cId="3155027906" sldId="271"/>
            <ac:picMk id="11" creationId="{2AEB9C1C-4E8F-44DA-B5B0-E8B427CCE479}"/>
          </ac:picMkLst>
        </pc:picChg>
        <pc:cxnChg chg="mod">
          <ac:chgData name="Brent Denny" userId="6e19a6f6-5855-469c-8903-20eb7d0080c7" providerId="ADAL" clId="{1971D016-F779-4008-8551-0670109D2A94}" dt="2021-12-15T11:45:56.063" v="236"/>
          <ac:cxnSpMkLst>
            <pc:docMk/>
            <pc:sldMk cId="3155027906" sldId="271"/>
            <ac:cxnSpMk id="16" creationId="{E5939E27-2D89-411C-A40B-2C636F29E898}"/>
          </ac:cxnSpMkLst>
        </pc:cxnChg>
        <pc:cxnChg chg="mod">
          <ac:chgData name="Brent Denny" userId="6e19a6f6-5855-469c-8903-20eb7d0080c7" providerId="ADAL" clId="{1971D016-F779-4008-8551-0670109D2A94}" dt="2021-12-15T11:45:56.063" v="236"/>
          <ac:cxnSpMkLst>
            <pc:docMk/>
            <pc:sldMk cId="3155027906" sldId="271"/>
            <ac:cxnSpMk id="17" creationId="{B4B21212-03C7-49CE-B218-ED957AFEA166}"/>
          </ac:cxnSpMkLst>
        </pc:cxnChg>
        <pc:cxnChg chg="add del mod">
          <ac:chgData name="Brent Denny" userId="6e19a6f6-5855-469c-8903-20eb7d0080c7" providerId="ADAL" clId="{1971D016-F779-4008-8551-0670109D2A94}" dt="2021-12-15T12:04:25.569" v="417" actId="478"/>
          <ac:cxnSpMkLst>
            <pc:docMk/>
            <pc:sldMk cId="3155027906" sldId="271"/>
            <ac:cxnSpMk id="40" creationId="{15E1EB35-4DFE-4874-B4C1-6C6CEE381946}"/>
          </ac:cxnSpMkLst>
        </pc:cxnChg>
        <pc:cxnChg chg="add del mod">
          <ac:chgData name="Brent Denny" userId="6e19a6f6-5855-469c-8903-20eb7d0080c7" providerId="ADAL" clId="{1971D016-F779-4008-8551-0670109D2A94}" dt="2021-12-15T12:01:19.549" v="367" actId="478"/>
          <ac:cxnSpMkLst>
            <pc:docMk/>
            <pc:sldMk cId="3155027906" sldId="271"/>
            <ac:cxnSpMk id="41" creationId="{70C44F37-D321-4529-B566-4E094333B904}"/>
          </ac:cxnSpMkLst>
        </pc:cxnChg>
        <pc:cxnChg chg="add del mod">
          <ac:chgData name="Brent Denny" userId="6e19a6f6-5855-469c-8903-20eb7d0080c7" providerId="ADAL" clId="{1971D016-F779-4008-8551-0670109D2A94}" dt="2021-12-15T11:58:36.167" v="342" actId="478"/>
          <ac:cxnSpMkLst>
            <pc:docMk/>
            <pc:sldMk cId="3155027906" sldId="271"/>
            <ac:cxnSpMk id="47" creationId="{641A4673-3679-44F7-B5A6-FA769A6A1307}"/>
          </ac:cxnSpMkLst>
        </pc:cxnChg>
      </pc:sldChg>
      <pc:sldChg chg="addSp delSp modSp add del mod">
        <pc:chgData name="Brent Denny" userId="6e19a6f6-5855-469c-8903-20eb7d0080c7" providerId="ADAL" clId="{1971D016-F779-4008-8551-0670109D2A94}" dt="2021-12-15T12:44:11.500" v="920" actId="2696"/>
        <pc:sldMkLst>
          <pc:docMk/>
          <pc:sldMk cId="1689641357" sldId="272"/>
        </pc:sldMkLst>
        <pc:spChg chg="mod">
          <ac:chgData name="Brent Denny" userId="6e19a6f6-5855-469c-8903-20eb7d0080c7" providerId="ADAL" clId="{1971D016-F779-4008-8551-0670109D2A94}" dt="2021-12-15T12:04:10.452" v="407" actId="20577"/>
          <ac:spMkLst>
            <pc:docMk/>
            <pc:sldMk cId="1689641357" sldId="272"/>
            <ac:spMk id="2" creationId="{D815538C-A756-4671-B375-2F7BD391B3B0}"/>
          </ac:spMkLst>
        </pc:spChg>
        <pc:spChg chg="mod">
          <ac:chgData name="Brent Denny" userId="6e19a6f6-5855-469c-8903-20eb7d0080c7" providerId="ADAL" clId="{1971D016-F779-4008-8551-0670109D2A94}" dt="2021-12-15T12:01:51.141" v="370" actId="20577"/>
          <ac:spMkLst>
            <pc:docMk/>
            <pc:sldMk cId="1689641357" sldId="272"/>
            <ac:spMk id="43" creationId="{B603996D-0C0B-4FBB-A595-572726860853}"/>
          </ac:spMkLst>
        </pc:spChg>
        <pc:spChg chg="add mod">
          <ac:chgData name="Brent Denny" userId="6e19a6f6-5855-469c-8903-20eb7d0080c7" providerId="ADAL" clId="{1971D016-F779-4008-8551-0670109D2A94}" dt="2021-12-15T12:08:01.469" v="437" actId="688"/>
          <ac:spMkLst>
            <pc:docMk/>
            <pc:sldMk cId="1689641357" sldId="272"/>
            <ac:spMk id="44" creationId="{1984D04B-0A63-470B-905E-8F30D48A702C}"/>
          </ac:spMkLst>
        </pc:spChg>
        <pc:spChg chg="mod">
          <ac:chgData name="Brent Denny" userId="6e19a6f6-5855-469c-8903-20eb7d0080c7" providerId="ADAL" clId="{1971D016-F779-4008-8551-0670109D2A94}" dt="2021-12-15T12:01:45.791" v="369" actId="20577"/>
          <ac:spMkLst>
            <pc:docMk/>
            <pc:sldMk cId="1689641357" sldId="272"/>
            <ac:spMk id="45" creationId="{BD77C1B4-0E19-4C46-8019-2E186600DA53}"/>
          </ac:spMkLst>
        </pc:spChg>
        <pc:spChg chg="mod">
          <ac:chgData name="Brent Denny" userId="6e19a6f6-5855-469c-8903-20eb7d0080c7" providerId="ADAL" clId="{1971D016-F779-4008-8551-0670109D2A94}" dt="2021-12-15T12:02:00.163" v="373" actId="20577"/>
          <ac:spMkLst>
            <pc:docMk/>
            <pc:sldMk cId="1689641357" sldId="272"/>
            <ac:spMk id="53" creationId="{D9176A71-9302-4AFF-9662-499D21E78045}"/>
          </ac:spMkLst>
        </pc:spChg>
        <pc:spChg chg="mod">
          <ac:chgData name="Brent Denny" userId="6e19a6f6-5855-469c-8903-20eb7d0080c7" providerId="ADAL" clId="{1971D016-F779-4008-8551-0670109D2A94}" dt="2021-12-15T12:01:55.221" v="371" actId="20577"/>
          <ac:spMkLst>
            <pc:docMk/>
            <pc:sldMk cId="1689641357" sldId="272"/>
            <ac:spMk id="54" creationId="{F30177C5-F586-4E97-8284-050144D98D6D}"/>
          </ac:spMkLst>
        </pc:spChg>
        <pc:spChg chg="mod">
          <ac:chgData name="Brent Denny" userId="6e19a6f6-5855-469c-8903-20eb7d0080c7" providerId="ADAL" clId="{1971D016-F779-4008-8551-0670109D2A94}" dt="2021-12-15T12:02:10.045" v="374"/>
          <ac:spMkLst>
            <pc:docMk/>
            <pc:sldMk cId="1689641357" sldId="272"/>
            <ac:spMk id="56" creationId="{212C7C97-8E47-4145-9D4C-1FF7F21685F7}"/>
          </ac:spMkLst>
        </pc:spChg>
        <pc:spChg chg="mod">
          <ac:chgData name="Brent Denny" userId="6e19a6f6-5855-469c-8903-20eb7d0080c7" providerId="ADAL" clId="{1971D016-F779-4008-8551-0670109D2A94}" dt="2021-12-15T12:02:21.690" v="377" actId="20577"/>
          <ac:spMkLst>
            <pc:docMk/>
            <pc:sldMk cId="1689641357" sldId="272"/>
            <ac:spMk id="57" creationId="{B3A69C85-160A-40DC-A283-2B2A0F1A9D23}"/>
          </ac:spMkLst>
        </pc:spChg>
        <pc:spChg chg="mod">
          <ac:chgData name="Brent Denny" userId="6e19a6f6-5855-469c-8903-20eb7d0080c7" providerId="ADAL" clId="{1971D016-F779-4008-8551-0670109D2A94}" dt="2021-12-15T12:02:10.045" v="374"/>
          <ac:spMkLst>
            <pc:docMk/>
            <pc:sldMk cId="1689641357" sldId="272"/>
            <ac:spMk id="58" creationId="{66608227-1F6C-4F8D-8BD6-3982D35556AE}"/>
          </ac:spMkLst>
        </pc:spChg>
        <pc:spChg chg="mod">
          <ac:chgData name="Brent Denny" userId="6e19a6f6-5855-469c-8903-20eb7d0080c7" providerId="ADAL" clId="{1971D016-F779-4008-8551-0670109D2A94}" dt="2021-12-15T12:02:10.045" v="374"/>
          <ac:spMkLst>
            <pc:docMk/>
            <pc:sldMk cId="1689641357" sldId="272"/>
            <ac:spMk id="59" creationId="{63A2CEDA-AA53-4037-A8AC-4FA7D975D3B6}"/>
          </ac:spMkLst>
        </pc:spChg>
        <pc:spChg chg="mod">
          <ac:chgData name="Brent Denny" userId="6e19a6f6-5855-469c-8903-20eb7d0080c7" providerId="ADAL" clId="{1971D016-F779-4008-8551-0670109D2A94}" dt="2021-12-15T12:02:10.045" v="374"/>
          <ac:spMkLst>
            <pc:docMk/>
            <pc:sldMk cId="1689641357" sldId="272"/>
            <ac:spMk id="60" creationId="{88151820-037B-4D73-B662-9C594F66F3C5}"/>
          </ac:spMkLst>
        </pc:spChg>
        <pc:spChg chg="mod">
          <ac:chgData name="Brent Denny" userId="6e19a6f6-5855-469c-8903-20eb7d0080c7" providerId="ADAL" clId="{1971D016-F779-4008-8551-0670109D2A94}" dt="2021-12-15T12:02:10.045" v="374"/>
          <ac:spMkLst>
            <pc:docMk/>
            <pc:sldMk cId="1689641357" sldId="272"/>
            <ac:spMk id="61" creationId="{837DA503-92B6-4058-BC7A-1D08CDC2D92B}"/>
          </ac:spMkLst>
        </pc:spChg>
        <pc:spChg chg="mod">
          <ac:chgData name="Brent Denny" userId="6e19a6f6-5855-469c-8903-20eb7d0080c7" providerId="ADAL" clId="{1971D016-F779-4008-8551-0670109D2A94}" dt="2021-12-15T12:02:10.045" v="374"/>
          <ac:spMkLst>
            <pc:docMk/>
            <pc:sldMk cId="1689641357" sldId="272"/>
            <ac:spMk id="62" creationId="{512D1367-5CED-4326-B376-0B76EEFFECD0}"/>
          </ac:spMkLst>
        </pc:spChg>
        <pc:spChg chg="mod">
          <ac:chgData name="Brent Denny" userId="6e19a6f6-5855-469c-8903-20eb7d0080c7" providerId="ADAL" clId="{1971D016-F779-4008-8551-0670109D2A94}" dt="2021-12-15T12:02:24.718" v="378" actId="20577"/>
          <ac:spMkLst>
            <pc:docMk/>
            <pc:sldMk cId="1689641357" sldId="272"/>
            <ac:spMk id="63" creationId="{E24D49AC-B4E7-4571-BB1B-B2821058E76F}"/>
          </ac:spMkLst>
        </pc:spChg>
        <pc:spChg chg="mod">
          <ac:chgData name="Brent Denny" userId="6e19a6f6-5855-469c-8903-20eb7d0080c7" providerId="ADAL" clId="{1971D016-F779-4008-8551-0670109D2A94}" dt="2021-12-15T12:02:10.045" v="374"/>
          <ac:spMkLst>
            <pc:docMk/>
            <pc:sldMk cId="1689641357" sldId="272"/>
            <ac:spMk id="64" creationId="{C9E86C05-180A-4E90-A7CB-C22376EF1D2C}"/>
          </ac:spMkLst>
        </pc:spChg>
        <pc:spChg chg="add mod">
          <ac:chgData name="Brent Denny" userId="6e19a6f6-5855-469c-8903-20eb7d0080c7" providerId="ADAL" clId="{1971D016-F779-4008-8551-0670109D2A94}" dt="2021-12-15T12:08:07.584" v="438" actId="14100"/>
          <ac:spMkLst>
            <pc:docMk/>
            <pc:sldMk cId="1689641357" sldId="272"/>
            <ac:spMk id="65" creationId="{499972FB-1A03-4BD0-9B34-CB96FC28EB5B}"/>
          </ac:spMkLst>
        </pc:spChg>
        <pc:grpChg chg="add mod">
          <ac:chgData name="Brent Denny" userId="6e19a6f6-5855-469c-8903-20eb7d0080c7" providerId="ADAL" clId="{1971D016-F779-4008-8551-0670109D2A94}" dt="2021-12-15T12:02:16.405" v="375" actId="1076"/>
          <ac:grpSpMkLst>
            <pc:docMk/>
            <pc:sldMk cId="1689641357" sldId="272"/>
            <ac:grpSpMk id="52" creationId="{B3DBB3B4-E8E5-4347-9F74-5067EE27E60E}"/>
          </ac:grpSpMkLst>
        </pc:grpChg>
        <pc:grpChg chg="mod">
          <ac:chgData name="Brent Denny" userId="6e19a6f6-5855-469c-8903-20eb7d0080c7" providerId="ADAL" clId="{1971D016-F779-4008-8551-0670109D2A94}" dt="2021-12-15T12:06:01.575" v="430" actId="1076"/>
          <ac:grpSpMkLst>
            <pc:docMk/>
            <pc:sldMk cId="1689641357" sldId="272"/>
            <ac:grpSpMk id="55" creationId="{767566E7-7AEB-4DE9-8F2F-69D0C4EE5452}"/>
          </ac:grpSpMkLst>
        </pc:grpChg>
        <pc:cxnChg chg="del mod">
          <ac:chgData name="Brent Denny" userId="6e19a6f6-5855-469c-8903-20eb7d0080c7" providerId="ADAL" clId="{1971D016-F779-4008-8551-0670109D2A94}" dt="2021-12-15T12:03:48.162" v="386" actId="478"/>
          <ac:cxnSpMkLst>
            <pc:docMk/>
            <pc:sldMk cId="1689641357" sldId="272"/>
            <ac:cxnSpMk id="40" creationId="{15E1EB35-4DFE-4874-B4C1-6C6CEE381946}"/>
          </ac:cxnSpMkLst>
        </pc:cxnChg>
        <pc:cxnChg chg="del">
          <ac:chgData name="Brent Denny" userId="6e19a6f6-5855-469c-8903-20eb7d0080c7" providerId="ADAL" clId="{1971D016-F779-4008-8551-0670109D2A94}" dt="2021-12-15T12:01:13.514" v="366" actId="478"/>
          <ac:cxnSpMkLst>
            <pc:docMk/>
            <pc:sldMk cId="1689641357" sldId="272"/>
            <ac:cxnSpMk id="41" creationId="{70C44F37-D321-4529-B566-4E094333B904}"/>
          </ac:cxnSpMkLst>
        </pc:cxnChg>
      </pc:sldChg>
      <pc:sldChg chg="addSp delSp modSp add mod">
        <pc:chgData name="Brent Denny" userId="6e19a6f6-5855-469c-8903-20eb7d0080c7" providerId="ADAL" clId="{1971D016-F779-4008-8551-0670109D2A94}" dt="2021-12-21T08:21:07.438" v="14720" actId="14100"/>
        <pc:sldMkLst>
          <pc:docMk/>
          <pc:sldMk cId="2214983193" sldId="273"/>
        </pc:sldMkLst>
        <pc:spChg chg="mod">
          <ac:chgData name="Brent Denny" userId="6e19a6f6-5855-469c-8903-20eb7d0080c7" providerId="ADAL" clId="{1971D016-F779-4008-8551-0670109D2A94}" dt="2021-12-15T12:13:29.674" v="587" actId="6549"/>
          <ac:spMkLst>
            <pc:docMk/>
            <pc:sldMk cId="2214983193" sldId="273"/>
            <ac:spMk id="2" creationId="{D815538C-A756-4671-B375-2F7BD391B3B0}"/>
          </ac:spMkLst>
        </pc:spChg>
        <pc:spChg chg="add mod">
          <ac:chgData name="Brent Denny" userId="6e19a6f6-5855-469c-8903-20eb7d0080c7" providerId="ADAL" clId="{1971D016-F779-4008-8551-0670109D2A94}" dt="2021-12-15T12:21:23.851" v="695" actId="207"/>
          <ac:spMkLst>
            <pc:docMk/>
            <pc:sldMk cId="2214983193" sldId="273"/>
            <ac:spMk id="3" creationId="{3130EBD5-5D0B-413B-977A-1E16C8CDBEB5}"/>
          </ac:spMkLst>
        </pc:spChg>
        <pc:spChg chg="mod">
          <ac:chgData name="Brent Denny" userId="6e19a6f6-5855-469c-8903-20eb7d0080c7" providerId="ADAL" clId="{1971D016-F779-4008-8551-0670109D2A94}" dt="2021-12-15T12:09:41.860" v="472" actId="20577"/>
          <ac:spMkLst>
            <pc:docMk/>
            <pc:sldMk cId="2214983193" sldId="273"/>
            <ac:spMk id="6" creationId="{29085698-CB49-4F04-A1DC-C8B9A5544E24}"/>
          </ac:spMkLst>
        </pc:spChg>
        <pc:spChg chg="mod">
          <ac:chgData name="Brent Denny" userId="6e19a6f6-5855-469c-8903-20eb7d0080c7" providerId="ADAL" clId="{1971D016-F779-4008-8551-0670109D2A94}" dt="2021-12-15T12:09:48.822" v="479" actId="20577"/>
          <ac:spMkLst>
            <pc:docMk/>
            <pc:sldMk cId="2214983193" sldId="273"/>
            <ac:spMk id="21" creationId="{B077D680-C584-4503-9A0B-062AEB76BA7A}"/>
          </ac:spMkLst>
        </pc:spChg>
        <pc:spChg chg="mod">
          <ac:chgData name="Brent Denny" userId="6e19a6f6-5855-469c-8903-20eb7d0080c7" providerId="ADAL" clId="{1971D016-F779-4008-8551-0670109D2A94}" dt="2021-12-20T06:26:21.246" v="13765" actId="1076"/>
          <ac:spMkLst>
            <pc:docMk/>
            <pc:sldMk cId="2214983193" sldId="273"/>
            <ac:spMk id="22" creationId="{C8EC5E2C-6253-486E-A8EB-78FE038551B6}"/>
          </ac:spMkLst>
        </pc:spChg>
        <pc:spChg chg="mod">
          <ac:chgData name="Brent Denny" userId="6e19a6f6-5855-469c-8903-20eb7d0080c7" providerId="ADAL" clId="{1971D016-F779-4008-8551-0670109D2A94}" dt="2021-12-20T06:26:52.867" v="13782" actId="20577"/>
          <ac:spMkLst>
            <pc:docMk/>
            <pc:sldMk cId="2214983193" sldId="273"/>
            <ac:spMk id="23" creationId="{1D248416-0060-432A-8C1E-C67A5DC3C249}"/>
          </ac:spMkLst>
        </pc:spChg>
        <pc:spChg chg="add mod">
          <ac:chgData name="Brent Denny" userId="6e19a6f6-5855-469c-8903-20eb7d0080c7" providerId="ADAL" clId="{1971D016-F779-4008-8551-0670109D2A94}" dt="2021-12-15T12:18:47.536" v="685" actId="164"/>
          <ac:spMkLst>
            <pc:docMk/>
            <pc:sldMk cId="2214983193" sldId="273"/>
            <ac:spMk id="40" creationId="{FFCB7845-E23B-4DCC-8A4B-9692E03C121E}"/>
          </ac:spMkLst>
        </pc:spChg>
        <pc:spChg chg="mod">
          <ac:chgData name="Brent Denny" userId="6e19a6f6-5855-469c-8903-20eb7d0080c7" providerId="ADAL" clId="{1971D016-F779-4008-8551-0670109D2A94}" dt="2021-12-15T12:11:51.287" v="505" actId="571"/>
          <ac:spMkLst>
            <pc:docMk/>
            <pc:sldMk cId="2214983193" sldId="273"/>
            <ac:spMk id="42" creationId="{1DE6C959-54F1-448F-9E47-AD97AC2E2B77}"/>
          </ac:spMkLst>
        </pc:spChg>
        <pc:spChg chg="mod">
          <ac:chgData name="Brent Denny" userId="6e19a6f6-5855-469c-8903-20eb7d0080c7" providerId="ADAL" clId="{1971D016-F779-4008-8551-0670109D2A94}" dt="2021-12-15T12:11:51.287" v="505" actId="571"/>
          <ac:spMkLst>
            <pc:docMk/>
            <pc:sldMk cId="2214983193" sldId="273"/>
            <ac:spMk id="43" creationId="{B603996D-0C0B-4FBB-A595-572726860853}"/>
          </ac:spMkLst>
        </pc:spChg>
        <pc:spChg chg="mod">
          <ac:chgData name="Brent Denny" userId="6e19a6f6-5855-469c-8903-20eb7d0080c7" providerId="ADAL" clId="{1971D016-F779-4008-8551-0670109D2A94}" dt="2021-12-15T12:11:51.287" v="505" actId="571"/>
          <ac:spMkLst>
            <pc:docMk/>
            <pc:sldMk cId="2214983193" sldId="273"/>
            <ac:spMk id="45" creationId="{BD77C1B4-0E19-4C46-8019-2E186600DA53}"/>
          </ac:spMkLst>
        </pc:spChg>
        <pc:spChg chg="add mod">
          <ac:chgData name="Brent Denny" userId="6e19a6f6-5855-469c-8903-20eb7d0080c7" providerId="ADAL" clId="{1971D016-F779-4008-8551-0670109D2A94}" dt="2021-12-15T12:51:00.581" v="1015" actId="1076"/>
          <ac:spMkLst>
            <pc:docMk/>
            <pc:sldMk cId="2214983193" sldId="273"/>
            <ac:spMk id="46" creationId="{7ED994FE-BB4E-4681-9DBE-F5366887A0D9}"/>
          </ac:spMkLst>
        </pc:spChg>
        <pc:spChg chg="mod">
          <ac:chgData name="Brent Denny" userId="6e19a6f6-5855-469c-8903-20eb7d0080c7" providerId="ADAL" clId="{1971D016-F779-4008-8551-0670109D2A94}" dt="2021-12-15T12:11:51.287" v="505" actId="571"/>
          <ac:spMkLst>
            <pc:docMk/>
            <pc:sldMk cId="2214983193" sldId="273"/>
            <ac:spMk id="48" creationId="{A2637024-CE42-405F-9154-89DC317BDFAA}"/>
          </ac:spMkLst>
        </pc:spChg>
        <pc:spChg chg="mod">
          <ac:chgData name="Brent Denny" userId="6e19a6f6-5855-469c-8903-20eb7d0080c7" providerId="ADAL" clId="{1971D016-F779-4008-8551-0670109D2A94}" dt="2021-12-15T12:11:51.287" v="505" actId="571"/>
          <ac:spMkLst>
            <pc:docMk/>
            <pc:sldMk cId="2214983193" sldId="273"/>
            <ac:spMk id="49" creationId="{12CD8738-FEE2-42A4-A0DF-50A7B9C02832}"/>
          </ac:spMkLst>
        </pc:spChg>
        <pc:spChg chg="mod">
          <ac:chgData name="Brent Denny" userId="6e19a6f6-5855-469c-8903-20eb7d0080c7" providerId="ADAL" clId="{1971D016-F779-4008-8551-0670109D2A94}" dt="2021-12-15T12:11:51.287" v="505" actId="571"/>
          <ac:spMkLst>
            <pc:docMk/>
            <pc:sldMk cId="2214983193" sldId="273"/>
            <ac:spMk id="50" creationId="{7878BCE2-36FF-43B6-88BB-C22F5A94711F}"/>
          </ac:spMkLst>
        </pc:spChg>
        <pc:spChg chg="mod">
          <ac:chgData name="Brent Denny" userId="6e19a6f6-5855-469c-8903-20eb7d0080c7" providerId="ADAL" clId="{1971D016-F779-4008-8551-0670109D2A94}" dt="2021-12-16T11:21:43.262" v="3308" actId="1076"/>
          <ac:spMkLst>
            <pc:docMk/>
            <pc:sldMk cId="2214983193" sldId="273"/>
            <ac:spMk id="51" creationId="{8ECC8E6B-8FB3-406C-B894-D83FC14B7951}"/>
          </ac:spMkLst>
        </pc:spChg>
        <pc:spChg chg="mod">
          <ac:chgData name="Brent Denny" userId="6e19a6f6-5855-469c-8903-20eb7d0080c7" providerId="ADAL" clId="{1971D016-F779-4008-8551-0670109D2A94}" dt="2021-12-15T12:11:51.287" v="505" actId="571"/>
          <ac:spMkLst>
            <pc:docMk/>
            <pc:sldMk cId="2214983193" sldId="273"/>
            <ac:spMk id="53" creationId="{D9176A71-9302-4AFF-9662-499D21E78045}"/>
          </ac:spMkLst>
        </pc:spChg>
        <pc:spChg chg="mod">
          <ac:chgData name="Brent Denny" userId="6e19a6f6-5855-469c-8903-20eb7d0080c7" providerId="ADAL" clId="{1971D016-F779-4008-8551-0670109D2A94}" dt="2021-12-15T12:11:51.287" v="505" actId="571"/>
          <ac:spMkLst>
            <pc:docMk/>
            <pc:sldMk cId="2214983193" sldId="273"/>
            <ac:spMk id="54" creationId="{F30177C5-F586-4E97-8284-050144D98D6D}"/>
          </ac:spMkLst>
        </pc:spChg>
        <pc:spChg chg="mod">
          <ac:chgData name="Brent Denny" userId="6e19a6f6-5855-469c-8903-20eb7d0080c7" providerId="ADAL" clId="{1971D016-F779-4008-8551-0670109D2A94}" dt="2021-12-15T12:15:18.396" v="614" actId="20577"/>
          <ac:spMkLst>
            <pc:docMk/>
            <pc:sldMk cId="2214983193" sldId="273"/>
            <ac:spMk id="58" creationId="{66608227-1F6C-4F8D-8BD6-3982D35556AE}"/>
          </ac:spMkLst>
        </pc:spChg>
        <pc:spChg chg="mod">
          <ac:chgData name="Brent Denny" userId="6e19a6f6-5855-469c-8903-20eb7d0080c7" providerId="ADAL" clId="{1971D016-F779-4008-8551-0670109D2A94}" dt="2021-12-16T11:21:46.536" v="3309" actId="1076"/>
          <ac:spMkLst>
            <pc:docMk/>
            <pc:sldMk cId="2214983193" sldId="273"/>
            <ac:spMk id="62" creationId="{512D1367-5CED-4326-B376-0B76EEFFECD0}"/>
          </ac:spMkLst>
        </pc:spChg>
        <pc:spChg chg="add mod">
          <ac:chgData name="Brent Denny" userId="6e19a6f6-5855-469c-8903-20eb7d0080c7" providerId="ADAL" clId="{1971D016-F779-4008-8551-0670109D2A94}" dt="2021-12-15T12:14:47.122" v="608" actId="20577"/>
          <ac:spMkLst>
            <pc:docMk/>
            <pc:sldMk cId="2214983193" sldId="273"/>
            <ac:spMk id="66" creationId="{3E805837-AAC2-4D08-8758-E3A1790BEF17}"/>
          </ac:spMkLst>
        </pc:spChg>
        <pc:spChg chg="add mod">
          <ac:chgData name="Brent Denny" userId="6e19a6f6-5855-469c-8903-20eb7d0080c7" providerId="ADAL" clId="{1971D016-F779-4008-8551-0670109D2A94}" dt="2021-12-15T12:14:54.683" v="610" actId="20577"/>
          <ac:spMkLst>
            <pc:docMk/>
            <pc:sldMk cId="2214983193" sldId="273"/>
            <ac:spMk id="67" creationId="{F32DC7DF-9345-4317-BC32-B905369593E8}"/>
          </ac:spMkLst>
        </pc:spChg>
        <pc:spChg chg="add mod">
          <ac:chgData name="Brent Denny" userId="6e19a6f6-5855-469c-8903-20eb7d0080c7" providerId="ADAL" clId="{1971D016-F779-4008-8551-0670109D2A94}" dt="2021-12-21T08:21:07.438" v="14720" actId="14100"/>
          <ac:spMkLst>
            <pc:docMk/>
            <pc:sldMk cId="2214983193" sldId="273"/>
            <ac:spMk id="68" creationId="{6F1881D3-2997-4C58-96E0-1D682B0AEEDC}"/>
          </ac:spMkLst>
        </pc:spChg>
        <pc:spChg chg="add mod">
          <ac:chgData name="Brent Denny" userId="6e19a6f6-5855-469c-8903-20eb7d0080c7" providerId="ADAL" clId="{1971D016-F779-4008-8551-0670109D2A94}" dt="2021-12-15T12:15:02.892" v="612" actId="20577"/>
          <ac:spMkLst>
            <pc:docMk/>
            <pc:sldMk cId="2214983193" sldId="273"/>
            <ac:spMk id="69" creationId="{A47F7DAD-BF43-4490-ACD4-661F1EFD7F19}"/>
          </ac:spMkLst>
        </pc:spChg>
        <pc:spChg chg="add del mod">
          <ac:chgData name="Brent Denny" userId="6e19a6f6-5855-469c-8903-20eb7d0080c7" providerId="ADAL" clId="{1971D016-F779-4008-8551-0670109D2A94}" dt="2021-12-15T12:11:22.239" v="489"/>
          <ac:spMkLst>
            <pc:docMk/>
            <pc:sldMk cId="2214983193" sldId="273"/>
            <ac:spMk id="70" creationId="{7F7F6AA9-875C-497B-839B-C0EB4D8D9809}"/>
          </ac:spMkLst>
        </pc:spChg>
        <pc:spChg chg="add del mod">
          <ac:chgData name="Brent Denny" userId="6e19a6f6-5855-469c-8903-20eb7d0080c7" providerId="ADAL" clId="{1971D016-F779-4008-8551-0670109D2A94}" dt="2021-12-15T12:11:22.239" v="489"/>
          <ac:spMkLst>
            <pc:docMk/>
            <pc:sldMk cId="2214983193" sldId="273"/>
            <ac:spMk id="71" creationId="{79B382E9-D094-45FD-8CEB-D6969EFEE3CD}"/>
          </ac:spMkLst>
        </pc:spChg>
        <pc:spChg chg="add mod">
          <ac:chgData name="Brent Denny" userId="6e19a6f6-5855-469c-8903-20eb7d0080c7" providerId="ADAL" clId="{1971D016-F779-4008-8551-0670109D2A94}" dt="2021-12-15T12:20:45.393" v="692" actId="1076"/>
          <ac:spMkLst>
            <pc:docMk/>
            <pc:sldMk cId="2214983193" sldId="273"/>
            <ac:spMk id="72" creationId="{CD1085D8-1EA9-404A-9798-EFC48DD32B93}"/>
          </ac:spMkLst>
        </pc:spChg>
        <pc:spChg chg="add mod">
          <ac:chgData name="Brent Denny" userId="6e19a6f6-5855-469c-8903-20eb7d0080c7" providerId="ADAL" clId="{1971D016-F779-4008-8551-0670109D2A94}" dt="2021-12-15T12:20:31.332" v="690" actId="1076"/>
          <ac:spMkLst>
            <pc:docMk/>
            <pc:sldMk cId="2214983193" sldId="273"/>
            <ac:spMk id="73" creationId="{C42A86AD-6517-4573-AC10-8B78EDFDD303}"/>
          </ac:spMkLst>
        </pc:spChg>
        <pc:grpChg chg="add mod">
          <ac:chgData name="Brent Denny" userId="6e19a6f6-5855-469c-8903-20eb7d0080c7" providerId="ADAL" clId="{1971D016-F779-4008-8551-0670109D2A94}" dt="2021-12-15T12:19:00.141" v="686" actId="1076"/>
          <ac:grpSpMkLst>
            <pc:docMk/>
            <pc:sldMk cId="2214983193" sldId="273"/>
            <ac:grpSpMk id="41" creationId="{9A8AF225-8CB8-471D-9E05-A418E8DE0C03}"/>
          </ac:grpSpMkLst>
        </pc:grpChg>
        <pc:grpChg chg="mod">
          <ac:chgData name="Brent Denny" userId="6e19a6f6-5855-469c-8903-20eb7d0080c7" providerId="ADAL" clId="{1971D016-F779-4008-8551-0670109D2A94}" dt="2021-12-15T12:11:51.287" v="505" actId="571"/>
          <ac:grpSpMkLst>
            <pc:docMk/>
            <pc:sldMk cId="2214983193" sldId="273"/>
            <ac:grpSpMk id="55" creationId="{767566E7-7AEB-4DE9-8F2F-69D0C4EE5452}"/>
          </ac:grpSpMkLst>
        </pc:grpChg>
      </pc:sldChg>
      <pc:sldChg chg="delSp modSp add mod ord">
        <pc:chgData name="Brent Denny" userId="6e19a6f6-5855-469c-8903-20eb7d0080c7" providerId="ADAL" clId="{1971D016-F779-4008-8551-0670109D2A94}" dt="2021-12-21T08:20:28.526" v="14717" actId="14100"/>
        <pc:sldMkLst>
          <pc:docMk/>
          <pc:sldMk cId="1891188636" sldId="274"/>
        </pc:sldMkLst>
        <pc:spChg chg="mod">
          <ac:chgData name="Brent Denny" userId="6e19a6f6-5855-469c-8903-20eb7d0080c7" providerId="ADAL" clId="{1971D016-F779-4008-8551-0670109D2A94}" dt="2021-12-15T12:43:22.983" v="916" actId="20577"/>
          <ac:spMkLst>
            <pc:docMk/>
            <pc:sldMk cId="1891188636" sldId="274"/>
            <ac:spMk id="2" creationId="{D815538C-A756-4671-B375-2F7BD391B3B0}"/>
          </ac:spMkLst>
        </pc:spChg>
        <pc:spChg chg="mod">
          <ac:chgData name="Brent Denny" userId="6e19a6f6-5855-469c-8903-20eb7d0080c7" providerId="ADAL" clId="{1971D016-F779-4008-8551-0670109D2A94}" dt="2021-12-15T12:43:54.966" v="919"/>
          <ac:spMkLst>
            <pc:docMk/>
            <pc:sldMk cId="1891188636" sldId="274"/>
            <ac:spMk id="6" creationId="{29085698-CB49-4F04-A1DC-C8B9A5544E24}"/>
          </ac:spMkLst>
        </pc:spChg>
        <pc:spChg chg="mod">
          <ac:chgData name="Brent Denny" userId="6e19a6f6-5855-469c-8903-20eb7d0080c7" providerId="ADAL" clId="{1971D016-F779-4008-8551-0670109D2A94}" dt="2021-12-15T12:43:48.141" v="917"/>
          <ac:spMkLst>
            <pc:docMk/>
            <pc:sldMk cId="1891188636" sldId="274"/>
            <ac:spMk id="21" creationId="{B077D680-C584-4503-9A0B-062AEB76BA7A}"/>
          </ac:spMkLst>
        </pc:spChg>
        <pc:spChg chg="mod">
          <ac:chgData name="Brent Denny" userId="6e19a6f6-5855-469c-8903-20eb7d0080c7" providerId="ADAL" clId="{1971D016-F779-4008-8551-0670109D2A94}" dt="2021-12-20T06:24:19.606" v="13706" actId="20577"/>
          <ac:spMkLst>
            <pc:docMk/>
            <pc:sldMk cId="1891188636" sldId="274"/>
            <ac:spMk id="22" creationId="{C8EC5E2C-6253-486E-A8EB-78FE038551B6}"/>
          </ac:spMkLst>
        </pc:spChg>
        <pc:spChg chg="mod">
          <ac:chgData name="Brent Denny" userId="6e19a6f6-5855-469c-8903-20eb7d0080c7" providerId="ADAL" clId="{1971D016-F779-4008-8551-0670109D2A94}" dt="2021-12-20T06:25:19.012" v="13739" actId="207"/>
          <ac:spMkLst>
            <pc:docMk/>
            <pc:sldMk cId="1891188636" sldId="274"/>
            <ac:spMk id="23" creationId="{1D248416-0060-432A-8C1E-C67A5DC3C249}"/>
          </ac:spMkLst>
        </pc:spChg>
        <pc:spChg chg="mod">
          <ac:chgData name="Brent Denny" userId="6e19a6f6-5855-469c-8903-20eb7d0080c7" providerId="ADAL" clId="{1971D016-F779-4008-8551-0670109D2A94}" dt="2021-12-16T11:21:12.212" v="3306" actId="1076"/>
          <ac:spMkLst>
            <pc:docMk/>
            <pc:sldMk cId="1891188636" sldId="274"/>
            <ac:spMk id="51" creationId="{8ECC8E6B-8FB3-406C-B894-D83FC14B7951}"/>
          </ac:spMkLst>
        </pc:spChg>
        <pc:spChg chg="mod">
          <ac:chgData name="Brent Denny" userId="6e19a6f6-5855-469c-8903-20eb7d0080c7" providerId="ADAL" clId="{1971D016-F779-4008-8551-0670109D2A94}" dt="2021-12-15T12:43:02.424" v="909" actId="20577"/>
          <ac:spMkLst>
            <pc:docMk/>
            <pc:sldMk cId="1891188636" sldId="274"/>
            <ac:spMk id="58" creationId="{66608227-1F6C-4F8D-8BD6-3982D35556AE}"/>
          </ac:spMkLst>
        </pc:spChg>
        <pc:spChg chg="mod">
          <ac:chgData name="Brent Denny" userId="6e19a6f6-5855-469c-8903-20eb7d0080c7" providerId="ADAL" clId="{1971D016-F779-4008-8551-0670109D2A94}" dt="2021-12-16T11:21:32.830" v="3307" actId="1076"/>
          <ac:spMkLst>
            <pc:docMk/>
            <pc:sldMk cId="1891188636" sldId="274"/>
            <ac:spMk id="62" creationId="{512D1367-5CED-4326-B376-0B76EEFFECD0}"/>
          </ac:spMkLst>
        </pc:spChg>
        <pc:spChg chg="mod">
          <ac:chgData name="Brent Denny" userId="6e19a6f6-5855-469c-8903-20eb7d0080c7" providerId="ADAL" clId="{1971D016-F779-4008-8551-0670109D2A94}" dt="2021-12-15T12:46:12.733" v="956" actId="20577"/>
          <ac:spMkLst>
            <pc:docMk/>
            <pc:sldMk cId="1891188636" sldId="274"/>
            <ac:spMk id="66" creationId="{3E805837-AAC2-4D08-8758-E3A1790BEF17}"/>
          </ac:spMkLst>
        </pc:spChg>
        <pc:spChg chg="mod">
          <ac:chgData name="Brent Denny" userId="6e19a6f6-5855-469c-8903-20eb7d0080c7" providerId="ADAL" clId="{1971D016-F779-4008-8551-0670109D2A94}" dt="2021-12-15T12:46:19.509" v="957"/>
          <ac:spMkLst>
            <pc:docMk/>
            <pc:sldMk cId="1891188636" sldId="274"/>
            <ac:spMk id="68" creationId="{6F1881D3-2997-4C58-96E0-1D682B0AEEDC}"/>
          </ac:spMkLst>
        </pc:spChg>
        <pc:spChg chg="mod">
          <ac:chgData name="Brent Denny" userId="6e19a6f6-5855-469c-8903-20eb7d0080c7" providerId="ADAL" clId="{1971D016-F779-4008-8551-0670109D2A94}" dt="2021-12-21T08:20:28.526" v="14717" actId="14100"/>
          <ac:spMkLst>
            <pc:docMk/>
            <pc:sldMk cId="1891188636" sldId="274"/>
            <ac:spMk id="69" creationId="{A47F7DAD-BF43-4490-ACD4-661F1EFD7F19}"/>
          </ac:spMkLst>
        </pc:spChg>
        <pc:grpChg chg="del">
          <ac:chgData name="Brent Denny" userId="6e19a6f6-5855-469c-8903-20eb7d0080c7" providerId="ADAL" clId="{1971D016-F779-4008-8551-0670109D2A94}" dt="2021-12-15T12:42:42.739" v="903" actId="478"/>
          <ac:grpSpMkLst>
            <pc:docMk/>
            <pc:sldMk cId="1891188636" sldId="274"/>
            <ac:grpSpMk id="41" creationId="{9A8AF225-8CB8-471D-9E05-A418E8DE0C03}"/>
          </ac:grpSpMkLst>
        </pc:grpChg>
      </pc:sldChg>
      <pc:sldChg chg="modSp new mod">
        <pc:chgData name="Brent Denny" userId="6e19a6f6-5855-469c-8903-20eb7d0080c7" providerId="ADAL" clId="{1971D016-F779-4008-8551-0670109D2A94}" dt="2021-12-19T21:43:23.528" v="12366" actId="20577"/>
        <pc:sldMkLst>
          <pc:docMk/>
          <pc:sldMk cId="726890444" sldId="275"/>
        </pc:sldMkLst>
        <pc:spChg chg="mod">
          <ac:chgData name="Brent Denny" userId="6e19a6f6-5855-469c-8903-20eb7d0080c7" providerId="ADAL" clId="{1971D016-F779-4008-8551-0670109D2A94}" dt="2021-12-15T13:11:19.264" v="2106" actId="20577"/>
          <ac:spMkLst>
            <pc:docMk/>
            <pc:sldMk cId="726890444" sldId="275"/>
            <ac:spMk id="2" creationId="{56A1A717-1121-4826-92D9-AB40D8199EB3}"/>
          </ac:spMkLst>
        </pc:spChg>
        <pc:spChg chg="mod">
          <ac:chgData name="Brent Denny" userId="6e19a6f6-5855-469c-8903-20eb7d0080c7" providerId="ADAL" clId="{1971D016-F779-4008-8551-0670109D2A94}" dt="2021-12-19T21:43:23.528" v="12366" actId="20577"/>
          <ac:spMkLst>
            <pc:docMk/>
            <pc:sldMk cId="726890444" sldId="275"/>
            <ac:spMk id="3" creationId="{35DA75E1-7CE1-476A-9487-203D1EE58BCE}"/>
          </ac:spMkLst>
        </pc:spChg>
      </pc:sldChg>
      <pc:sldChg chg="addSp delSp modSp new mod">
        <pc:chgData name="Brent Denny" userId="6e19a6f6-5855-469c-8903-20eb7d0080c7" providerId="ADAL" clId="{1971D016-F779-4008-8551-0670109D2A94}" dt="2021-12-21T08:48:45.030" v="15931" actId="20577"/>
        <pc:sldMkLst>
          <pc:docMk/>
          <pc:sldMk cId="3833753948" sldId="276"/>
        </pc:sldMkLst>
        <pc:spChg chg="mod">
          <ac:chgData name="Brent Denny" userId="6e19a6f6-5855-469c-8903-20eb7d0080c7" providerId="ADAL" clId="{1971D016-F779-4008-8551-0670109D2A94}" dt="2021-12-16T10:15:57.308" v="2773" actId="1076"/>
          <ac:spMkLst>
            <pc:docMk/>
            <pc:sldMk cId="3833753948" sldId="276"/>
            <ac:spMk id="2" creationId="{F94B6145-2B15-401F-B23E-DA8F4DB91B52}"/>
          </ac:spMkLst>
        </pc:spChg>
        <pc:spChg chg="del">
          <ac:chgData name="Brent Denny" userId="6e19a6f6-5855-469c-8903-20eb7d0080c7" providerId="ADAL" clId="{1971D016-F779-4008-8551-0670109D2A94}" dt="2021-12-16T09:58:35.866" v="2487" actId="478"/>
          <ac:spMkLst>
            <pc:docMk/>
            <pc:sldMk cId="3833753948" sldId="276"/>
            <ac:spMk id="3" creationId="{E4DD101D-34C7-4043-9F7E-2AA438809D17}"/>
          </ac:spMkLst>
        </pc:spChg>
        <pc:spChg chg="add del mod">
          <ac:chgData name="Brent Denny" userId="6e19a6f6-5855-469c-8903-20eb7d0080c7" providerId="ADAL" clId="{1971D016-F779-4008-8551-0670109D2A94}" dt="2021-12-16T09:58:46.138" v="2489" actId="478"/>
          <ac:spMkLst>
            <pc:docMk/>
            <pc:sldMk cId="3833753948" sldId="276"/>
            <ac:spMk id="4" creationId="{65127267-6A1D-4B06-9D45-BDA2A74AD8E7}"/>
          </ac:spMkLst>
        </pc:spChg>
        <pc:spChg chg="add mod">
          <ac:chgData name="Brent Denny" userId="6e19a6f6-5855-469c-8903-20eb7d0080c7" providerId="ADAL" clId="{1971D016-F779-4008-8551-0670109D2A94}" dt="2021-12-16T10:12:21.798" v="2719" actId="115"/>
          <ac:spMkLst>
            <pc:docMk/>
            <pc:sldMk cId="3833753948" sldId="276"/>
            <ac:spMk id="5" creationId="{4F2C863D-837E-4C29-9962-D109CE6827AC}"/>
          </ac:spMkLst>
        </pc:spChg>
        <pc:spChg chg="add mod">
          <ac:chgData name="Brent Denny" userId="6e19a6f6-5855-469c-8903-20eb7d0080c7" providerId="ADAL" clId="{1971D016-F779-4008-8551-0670109D2A94}" dt="2021-12-16T10:12:21.798" v="2719" actId="115"/>
          <ac:spMkLst>
            <pc:docMk/>
            <pc:sldMk cId="3833753948" sldId="276"/>
            <ac:spMk id="6" creationId="{C566D3EA-B448-4F0B-8747-717FF7D07766}"/>
          </ac:spMkLst>
        </pc:spChg>
        <pc:spChg chg="add mod">
          <ac:chgData name="Brent Denny" userId="6e19a6f6-5855-469c-8903-20eb7d0080c7" providerId="ADAL" clId="{1971D016-F779-4008-8551-0670109D2A94}" dt="2021-12-16T10:12:21.798" v="2719" actId="115"/>
          <ac:spMkLst>
            <pc:docMk/>
            <pc:sldMk cId="3833753948" sldId="276"/>
            <ac:spMk id="7" creationId="{F77E276A-FBB6-40F7-B2AD-C1025A4EC720}"/>
          </ac:spMkLst>
        </pc:spChg>
        <pc:spChg chg="add mod">
          <ac:chgData name="Brent Denny" userId="6e19a6f6-5855-469c-8903-20eb7d0080c7" providerId="ADAL" clId="{1971D016-F779-4008-8551-0670109D2A94}" dt="2021-12-16T10:12:21.798" v="2719" actId="115"/>
          <ac:spMkLst>
            <pc:docMk/>
            <pc:sldMk cId="3833753948" sldId="276"/>
            <ac:spMk id="8" creationId="{CC9B7773-84F3-4E42-8A42-0D5341EFDF3F}"/>
          </ac:spMkLst>
        </pc:spChg>
        <pc:spChg chg="add mod">
          <ac:chgData name="Brent Denny" userId="6e19a6f6-5855-469c-8903-20eb7d0080c7" providerId="ADAL" clId="{1971D016-F779-4008-8551-0670109D2A94}" dt="2021-12-16T10:12:21.798" v="2719" actId="115"/>
          <ac:spMkLst>
            <pc:docMk/>
            <pc:sldMk cId="3833753948" sldId="276"/>
            <ac:spMk id="9" creationId="{AD30880E-0C66-42DE-A0CB-72F7DECDF3D5}"/>
          </ac:spMkLst>
        </pc:spChg>
        <pc:spChg chg="add mod">
          <ac:chgData name="Brent Denny" userId="6e19a6f6-5855-469c-8903-20eb7d0080c7" providerId="ADAL" clId="{1971D016-F779-4008-8551-0670109D2A94}" dt="2021-12-16T10:12:21.798" v="2719" actId="115"/>
          <ac:spMkLst>
            <pc:docMk/>
            <pc:sldMk cId="3833753948" sldId="276"/>
            <ac:spMk id="10" creationId="{D14B8448-5C7B-4635-BE72-C8B73A46FFAD}"/>
          </ac:spMkLst>
        </pc:spChg>
        <pc:spChg chg="add mod">
          <ac:chgData name="Brent Denny" userId="6e19a6f6-5855-469c-8903-20eb7d0080c7" providerId="ADAL" clId="{1971D016-F779-4008-8551-0670109D2A94}" dt="2021-12-16T10:12:21.798" v="2719" actId="115"/>
          <ac:spMkLst>
            <pc:docMk/>
            <pc:sldMk cId="3833753948" sldId="276"/>
            <ac:spMk id="11" creationId="{CFB18AFE-A4DE-4E57-9ABA-9FB514986512}"/>
          </ac:spMkLst>
        </pc:spChg>
        <pc:spChg chg="add mod topLvl">
          <ac:chgData name="Brent Denny" userId="6e19a6f6-5855-469c-8903-20eb7d0080c7" providerId="ADAL" clId="{1971D016-F779-4008-8551-0670109D2A94}" dt="2021-12-16T10:16:05.723" v="2774" actId="164"/>
          <ac:spMkLst>
            <pc:docMk/>
            <pc:sldMk cId="3833753948" sldId="276"/>
            <ac:spMk id="12" creationId="{C767E331-8A6C-48A5-8BA2-6CEA271B10D2}"/>
          </ac:spMkLst>
        </pc:spChg>
        <pc:spChg chg="add mod topLvl">
          <ac:chgData name="Brent Denny" userId="6e19a6f6-5855-469c-8903-20eb7d0080c7" providerId="ADAL" clId="{1971D016-F779-4008-8551-0670109D2A94}" dt="2021-12-16T10:16:05.723" v="2774" actId="164"/>
          <ac:spMkLst>
            <pc:docMk/>
            <pc:sldMk cId="3833753948" sldId="276"/>
            <ac:spMk id="13" creationId="{D6E719FB-4B55-4954-BFE8-C037D00EBBCB}"/>
          </ac:spMkLst>
        </pc:spChg>
        <pc:spChg chg="add mod topLvl">
          <ac:chgData name="Brent Denny" userId="6e19a6f6-5855-469c-8903-20eb7d0080c7" providerId="ADAL" clId="{1971D016-F779-4008-8551-0670109D2A94}" dt="2021-12-16T10:16:05.723" v="2774" actId="164"/>
          <ac:spMkLst>
            <pc:docMk/>
            <pc:sldMk cId="3833753948" sldId="276"/>
            <ac:spMk id="14" creationId="{20D2C63E-87FE-4909-9596-86C9960374F4}"/>
          </ac:spMkLst>
        </pc:spChg>
        <pc:spChg chg="add mod topLvl">
          <ac:chgData name="Brent Denny" userId="6e19a6f6-5855-469c-8903-20eb7d0080c7" providerId="ADAL" clId="{1971D016-F779-4008-8551-0670109D2A94}" dt="2021-12-16T10:16:05.723" v="2774" actId="164"/>
          <ac:spMkLst>
            <pc:docMk/>
            <pc:sldMk cId="3833753948" sldId="276"/>
            <ac:spMk id="15" creationId="{2246FBEA-DED0-4686-B68E-6A293D991D7B}"/>
          </ac:spMkLst>
        </pc:spChg>
        <pc:spChg chg="add mod topLvl">
          <ac:chgData name="Brent Denny" userId="6e19a6f6-5855-469c-8903-20eb7d0080c7" providerId="ADAL" clId="{1971D016-F779-4008-8551-0670109D2A94}" dt="2021-12-16T10:16:10.123" v="2775" actId="164"/>
          <ac:spMkLst>
            <pc:docMk/>
            <pc:sldMk cId="3833753948" sldId="276"/>
            <ac:spMk id="26" creationId="{7204DAF8-CF66-493A-9B38-0384A798305B}"/>
          </ac:spMkLst>
        </pc:spChg>
        <pc:spChg chg="add mod">
          <ac:chgData name="Brent Denny" userId="6e19a6f6-5855-469c-8903-20eb7d0080c7" providerId="ADAL" clId="{1971D016-F779-4008-8551-0670109D2A94}" dt="2021-12-16T10:12:45.621" v="2722" actId="571"/>
          <ac:spMkLst>
            <pc:docMk/>
            <pc:sldMk cId="3833753948" sldId="276"/>
            <ac:spMk id="27" creationId="{41C3F8AE-C639-4D4F-9943-300393452E6B}"/>
          </ac:spMkLst>
        </pc:spChg>
        <pc:spChg chg="add mod">
          <ac:chgData name="Brent Denny" userId="6e19a6f6-5855-469c-8903-20eb7d0080c7" providerId="ADAL" clId="{1971D016-F779-4008-8551-0670109D2A94}" dt="2021-12-21T08:48:45.030" v="15931" actId="20577"/>
          <ac:spMkLst>
            <pc:docMk/>
            <pc:sldMk cId="3833753948" sldId="276"/>
            <ac:spMk id="28" creationId="{814745CD-8EE9-42C2-87B0-0D5BC2EAD951}"/>
          </ac:spMkLst>
        </pc:spChg>
        <pc:spChg chg="add mod">
          <ac:chgData name="Brent Denny" userId="6e19a6f6-5855-469c-8903-20eb7d0080c7" providerId="ADAL" clId="{1971D016-F779-4008-8551-0670109D2A94}" dt="2021-12-16T10:16:10.123" v="2775" actId="164"/>
          <ac:spMkLst>
            <pc:docMk/>
            <pc:sldMk cId="3833753948" sldId="276"/>
            <ac:spMk id="29" creationId="{16FBF0F3-8B12-4620-ABFA-F75778930786}"/>
          </ac:spMkLst>
        </pc:spChg>
        <pc:spChg chg="add mod">
          <ac:chgData name="Brent Denny" userId="6e19a6f6-5855-469c-8903-20eb7d0080c7" providerId="ADAL" clId="{1971D016-F779-4008-8551-0670109D2A94}" dt="2021-12-16T10:16:10.123" v="2775" actId="164"/>
          <ac:spMkLst>
            <pc:docMk/>
            <pc:sldMk cId="3833753948" sldId="276"/>
            <ac:spMk id="30" creationId="{B6C06CAF-16B8-4C95-9D46-A22AE1CF8A79}"/>
          </ac:spMkLst>
        </pc:spChg>
        <pc:spChg chg="add mod ord">
          <ac:chgData name="Brent Denny" userId="6e19a6f6-5855-469c-8903-20eb7d0080c7" providerId="ADAL" clId="{1971D016-F779-4008-8551-0670109D2A94}" dt="2021-12-16T10:16:10.123" v="2775" actId="164"/>
          <ac:spMkLst>
            <pc:docMk/>
            <pc:sldMk cId="3833753948" sldId="276"/>
            <ac:spMk id="31" creationId="{3B08DC1F-EE5A-4230-9BAF-8BCE807A7A4C}"/>
          </ac:spMkLst>
        </pc:spChg>
        <pc:spChg chg="add mod ord">
          <ac:chgData name="Brent Denny" userId="6e19a6f6-5855-469c-8903-20eb7d0080c7" providerId="ADAL" clId="{1971D016-F779-4008-8551-0670109D2A94}" dt="2021-12-16T10:16:57.236" v="2781" actId="164"/>
          <ac:spMkLst>
            <pc:docMk/>
            <pc:sldMk cId="3833753948" sldId="276"/>
            <ac:spMk id="35" creationId="{3D480344-104E-4C3F-BF82-4D360A516FB3}"/>
          </ac:spMkLst>
        </pc:spChg>
        <pc:spChg chg="add mod">
          <ac:chgData name="Brent Denny" userId="6e19a6f6-5855-469c-8903-20eb7d0080c7" providerId="ADAL" clId="{1971D016-F779-4008-8551-0670109D2A94}" dt="2021-12-16T10:17:45.022" v="2795" actId="164"/>
          <ac:spMkLst>
            <pc:docMk/>
            <pc:sldMk cId="3833753948" sldId="276"/>
            <ac:spMk id="37" creationId="{E3A53788-86BB-4FFD-906B-B50579EEF97A}"/>
          </ac:spMkLst>
        </pc:spChg>
        <pc:spChg chg="add mod">
          <ac:chgData name="Brent Denny" userId="6e19a6f6-5855-469c-8903-20eb7d0080c7" providerId="ADAL" clId="{1971D016-F779-4008-8551-0670109D2A94}" dt="2021-12-16T10:17:45.022" v="2795" actId="164"/>
          <ac:spMkLst>
            <pc:docMk/>
            <pc:sldMk cId="3833753948" sldId="276"/>
            <ac:spMk id="38" creationId="{71399618-69D5-43AB-8899-41020BA70EDF}"/>
          </ac:spMkLst>
        </pc:spChg>
        <pc:grpChg chg="add del mod topLvl">
          <ac:chgData name="Brent Denny" userId="6e19a6f6-5855-469c-8903-20eb7d0080c7" providerId="ADAL" clId="{1971D016-F779-4008-8551-0670109D2A94}" dt="2021-12-16T10:12:37.807" v="2720" actId="165"/>
          <ac:grpSpMkLst>
            <pc:docMk/>
            <pc:sldMk cId="3833753948" sldId="276"/>
            <ac:grpSpMk id="16" creationId="{58EBA733-D84B-47B2-AA39-F95ABC4620FB}"/>
          </ac:grpSpMkLst>
        </pc:grpChg>
        <pc:grpChg chg="add mod topLvl">
          <ac:chgData name="Brent Denny" userId="6e19a6f6-5855-469c-8903-20eb7d0080c7" providerId="ADAL" clId="{1971D016-F779-4008-8551-0670109D2A94}" dt="2021-12-16T10:16:14.282" v="2776" actId="164"/>
          <ac:grpSpMkLst>
            <pc:docMk/>
            <pc:sldMk cId="3833753948" sldId="276"/>
            <ac:grpSpMk id="17" creationId="{F92572EB-0A04-4A86-959D-FD305AF39B1E}"/>
          </ac:grpSpMkLst>
        </pc:grpChg>
        <pc:grpChg chg="add del mod">
          <ac:chgData name="Brent Denny" userId="6e19a6f6-5855-469c-8903-20eb7d0080c7" providerId="ADAL" clId="{1971D016-F779-4008-8551-0670109D2A94}" dt="2021-12-16T10:11:36.056" v="2711" actId="165"/>
          <ac:grpSpMkLst>
            <pc:docMk/>
            <pc:sldMk cId="3833753948" sldId="276"/>
            <ac:grpSpMk id="25" creationId="{54B5E8FF-4391-4CA7-9591-6332E4B042D9}"/>
          </ac:grpSpMkLst>
        </pc:grpChg>
        <pc:grpChg chg="add mod">
          <ac:chgData name="Brent Denny" userId="6e19a6f6-5855-469c-8903-20eb7d0080c7" providerId="ADAL" clId="{1971D016-F779-4008-8551-0670109D2A94}" dt="2021-12-16T10:16:14.282" v="2776" actId="164"/>
          <ac:grpSpMkLst>
            <pc:docMk/>
            <pc:sldMk cId="3833753948" sldId="276"/>
            <ac:grpSpMk id="32" creationId="{02E6B4AA-C9DC-4EDC-A1C8-98B48FC3FD5A}"/>
          </ac:grpSpMkLst>
        </pc:grpChg>
        <pc:grpChg chg="add mod">
          <ac:chgData name="Brent Denny" userId="6e19a6f6-5855-469c-8903-20eb7d0080c7" providerId="ADAL" clId="{1971D016-F779-4008-8551-0670109D2A94}" dt="2021-12-16T10:16:14.282" v="2776" actId="164"/>
          <ac:grpSpMkLst>
            <pc:docMk/>
            <pc:sldMk cId="3833753948" sldId="276"/>
            <ac:grpSpMk id="33" creationId="{714478F2-6B9B-40CE-934E-5DAE274DE2B7}"/>
          </ac:grpSpMkLst>
        </pc:grpChg>
        <pc:grpChg chg="add mod">
          <ac:chgData name="Brent Denny" userId="6e19a6f6-5855-469c-8903-20eb7d0080c7" providerId="ADAL" clId="{1971D016-F779-4008-8551-0670109D2A94}" dt="2021-12-16T10:16:57.236" v="2781" actId="164"/>
          <ac:grpSpMkLst>
            <pc:docMk/>
            <pc:sldMk cId="3833753948" sldId="276"/>
            <ac:grpSpMk id="34" creationId="{E621530A-8B64-443A-9745-0881828664B8}"/>
          </ac:grpSpMkLst>
        </pc:grpChg>
        <pc:grpChg chg="add mod">
          <ac:chgData name="Brent Denny" userId="6e19a6f6-5855-469c-8903-20eb7d0080c7" providerId="ADAL" clId="{1971D016-F779-4008-8551-0670109D2A94}" dt="2021-12-16T10:17:45.022" v="2795" actId="164"/>
          <ac:grpSpMkLst>
            <pc:docMk/>
            <pc:sldMk cId="3833753948" sldId="276"/>
            <ac:grpSpMk id="36" creationId="{A2288767-3517-4A4A-B605-9DBBB7EEBAC0}"/>
          </ac:grpSpMkLst>
        </pc:grpChg>
        <pc:grpChg chg="add mod">
          <ac:chgData name="Brent Denny" userId="6e19a6f6-5855-469c-8903-20eb7d0080c7" providerId="ADAL" clId="{1971D016-F779-4008-8551-0670109D2A94}" dt="2021-12-16T10:17:45.022" v="2795" actId="164"/>
          <ac:grpSpMkLst>
            <pc:docMk/>
            <pc:sldMk cId="3833753948" sldId="276"/>
            <ac:grpSpMk id="39" creationId="{9BF9090A-A62E-422A-98D8-4132E0D1CA9B}"/>
          </ac:grpSpMkLst>
        </pc:grpChg>
        <pc:cxnChg chg="add del mod topLvl">
          <ac:chgData name="Brent Denny" userId="6e19a6f6-5855-469c-8903-20eb7d0080c7" providerId="ADAL" clId="{1971D016-F779-4008-8551-0670109D2A94}" dt="2021-12-16T10:11:42.399" v="2712" actId="478"/>
          <ac:cxnSpMkLst>
            <pc:docMk/>
            <pc:sldMk cId="3833753948" sldId="276"/>
            <ac:cxnSpMk id="19" creationId="{EAC41D0E-89EB-4C68-BC42-0F71D19AF6C3}"/>
          </ac:cxnSpMkLst>
        </pc:cxnChg>
        <pc:cxnChg chg="add del mod topLvl">
          <ac:chgData name="Brent Denny" userId="6e19a6f6-5855-469c-8903-20eb7d0080c7" providerId="ADAL" clId="{1971D016-F779-4008-8551-0670109D2A94}" dt="2021-12-16T10:11:43.444" v="2713" actId="478"/>
          <ac:cxnSpMkLst>
            <pc:docMk/>
            <pc:sldMk cId="3833753948" sldId="276"/>
            <ac:cxnSpMk id="20" creationId="{7423F744-7D16-4AA0-8D54-3806F5931FA4}"/>
          </ac:cxnSpMkLst>
        </pc:cxnChg>
        <pc:cxnChg chg="add del mod topLvl">
          <ac:chgData name="Brent Denny" userId="6e19a6f6-5855-469c-8903-20eb7d0080c7" providerId="ADAL" clId="{1971D016-F779-4008-8551-0670109D2A94}" dt="2021-12-16T10:11:44.541" v="2714" actId="478"/>
          <ac:cxnSpMkLst>
            <pc:docMk/>
            <pc:sldMk cId="3833753948" sldId="276"/>
            <ac:cxnSpMk id="21" creationId="{73629E2F-B253-485A-BF3A-829FE0521119}"/>
          </ac:cxnSpMkLst>
        </pc:cxnChg>
        <pc:cxnChg chg="add del mod">
          <ac:chgData name="Brent Denny" userId="6e19a6f6-5855-469c-8903-20eb7d0080c7" providerId="ADAL" clId="{1971D016-F779-4008-8551-0670109D2A94}" dt="2021-12-16T10:11:24.885" v="2708" actId="478"/>
          <ac:cxnSpMkLst>
            <pc:docMk/>
            <pc:sldMk cId="3833753948" sldId="276"/>
            <ac:cxnSpMk id="22" creationId="{8F7565F6-A6AD-4F61-97F6-F4046B979DB0}"/>
          </ac:cxnSpMkLst>
        </pc:cxnChg>
        <pc:cxnChg chg="add del mod topLvl">
          <ac:chgData name="Brent Denny" userId="6e19a6f6-5855-469c-8903-20eb7d0080c7" providerId="ADAL" clId="{1971D016-F779-4008-8551-0670109D2A94}" dt="2021-12-16T10:11:46.661" v="2715" actId="478"/>
          <ac:cxnSpMkLst>
            <pc:docMk/>
            <pc:sldMk cId="3833753948" sldId="276"/>
            <ac:cxnSpMk id="23" creationId="{0B4715CF-5EFB-4C3E-8D4E-B55CC6A75AC7}"/>
          </ac:cxnSpMkLst>
        </pc:cxnChg>
        <pc:cxnChg chg="add del mod">
          <ac:chgData name="Brent Denny" userId="6e19a6f6-5855-469c-8903-20eb7d0080c7" providerId="ADAL" clId="{1971D016-F779-4008-8551-0670109D2A94}" dt="2021-12-16T10:10:04.696" v="2697" actId="478"/>
          <ac:cxnSpMkLst>
            <pc:docMk/>
            <pc:sldMk cId="3833753948" sldId="276"/>
            <ac:cxnSpMk id="24" creationId="{C7AD2E76-6264-4FC4-A7E1-B56E01B760E6}"/>
          </ac:cxnSpMkLst>
        </pc:cxnChg>
      </pc:sldChg>
      <pc:sldChg chg="addSp delSp modSp new mod">
        <pc:chgData name="Brent Denny" userId="6e19a6f6-5855-469c-8903-20eb7d0080c7" providerId="ADAL" clId="{1971D016-F779-4008-8551-0670109D2A94}" dt="2021-12-21T08:57:13.625" v="15956" actId="1076"/>
        <pc:sldMkLst>
          <pc:docMk/>
          <pc:sldMk cId="2926922944" sldId="277"/>
        </pc:sldMkLst>
        <pc:spChg chg="mod">
          <ac:chgData name="Brent Denny" userId="6e19a6f6-5855-469c-8903-20eb7d0080c7" providerId="ADAL" clId="{1971D016-F779-4008-8551-0670109D2A94}" dt="2021-12-16T11:16:42.833" v="3295" actId="20577"/>
          <ac:spMkLst>
            <pc:docMk/>
            <pc:sldMk cId="2926922944" sldId="277"/>
            <ac:spMk id="2" creationId="{588869B6-E771-4117-AC13-CA004A67E9F9}"/>
          </ac:spMkLst>
        </pc:spChg>
        <pc:spChg chg="del">
          <ac:chgData name="Brent Denny" userId="6e19a6f6-5855-469c-8903-20eb7d0080c7" providerId="ADAL" clId="{1971D016-F779-4008-8551-0670109D2A94}" dt="2021-12-16T10:19:32.906" v="2800" actId="478"/>
          <ac:spMkLst>
            <pc:docMk/>
            <pc:sldMk cId="2926922944" sldId="277"/>
            <ac:spMk id="3" creationId="{906A3926-3926-46CB-9E3F-9EE519EB00D6}"/>
          </ac:spMkLst>
        </pc:spChg>
        <pc:spChg chg="add mod">
          <ac:chgData name="Brent Denny" userId="6e19a6f6-5855-469c-8903-20eb7d0080c7" providerId="ADAL" clId="{1971D016-F779-4008-8551-0670109D2A94}" dt="2021-12-16T23:11:16.379" v="3580" actId="14100"/>
          <ac:spMkLst>
            <pc:docMk/>
            <pc:sldMk cId="2926922944" sldId="277"/>
            <ac:spMk id="4" creationId="{DB35F899-8090-4BF8-AA7E-8A6B2F728B89}"/>
          </ac:spMkLst>
        </pc:spChg>
        <pc:spChg chg="add mod">
          <ac:chgData name="Brent Denny" userId="6e19a6f6-5855-469c-8903-20eb7d0080c7" providerId="ADAL" clId="{1971D016-F779-4008-8551-0670109D2A94}" dt="2021-12-16T23:11:49.897" v="3586" actId="14100"/>
          <ac:spMkLst>
            <pc:docMk/>
            <pc:sldMk cId="2926922944" sldId="277"/>
            <ac:spMk id="5" creationId="{873A6835-D8F1-4883-B9AF-CBABCB513B98}"/>
          </ac:spMkLst>
        </pc:spChg>
        <pc:spChg chg="add mod">
          <ac:chgData name="Brent Denny" userId="6e19a6f6-5855-469c-8903-20eb7d0080c7" providerId="ADAL" clId="{1971D016-F779-4008-8551-0670109D2A94}" dt="2021-12-16T23:11:52.333" v="3587" actId="14100"/>
          <ac:spMkLst>
            <pc:docMk/>
            <pc:sldMk cId="2926922944" sldId="277"/>
            <ac:spMk id="6" creationId="{B0E4D861-62FD-4982-9CCB-669D8EABE52C}"/>
          </ac:spMkLst>
        </pc:spChg>
        <pc:spChg chg="add mod">
          <ac:chgData name="Brent Denny" userId="6e19a6f6-5855-469c-8903-20eb7d0080c7" providerId="ADAL" clId="{1971D016-F779-4008-8551-0670109D2A94}" dt="2021-12-16T10:30:00.498" v="2868" actId="1076"/>
          <ac:spMkLst>
            <pc:docMk/>
            <pc:sldMk cId="2926922944" sldId="277"/>
            <ac:spMk id="7" creationId="{D4C05FF9-2C77-4072-96FD-C1D65F208335}"/>
          </ac:spMkLst>
        </pc:spChg>
        <pc:spChg chg="add del mod">
          <ac:chgData name="Brent Denny" userId="6e19a6f6-5855-469c-8903-20eb7d0080c7" providerId="ADAL" clId="{1971D016-F779-4008-8551-0670109D2A94}" dt="2021-12-16T10:29:36.691" v="2866" actId="478"/>
          <ac:spMkLst>
            <pc:docMk/>
            <pc:sldMk cId="2926922944" sldId="277"/>
            <ac:spMk id="8" creationId="{7E20340E-C7E6-4D27-9D94-520A303EF944}"/>
          </ac:spMkLst>
        </pc:spChg>
        <pc:spChg chg="mod">
          <ac:chgData name="Brent Denny" userId="6e19a6f6-5855-469c-8903-20eb7d0080c7" providerId="ADAL" clId="{1971D016-F779-4008-8551-0670109D2A94}" dt="2021-12-16T10:20:03.685" v="2803" actId="571"/>
          <ac:spMkLst>
            <pc:docMk/>
            <pc:sldMk cId="2926922944" sldId="277"/>
            <ac:spMk id="11" creationId="{C8ECB936-5C85-423F-9327-D4D943B7C962}"/>
          </ac:spMkLst>
        </pc:spChg>
        <pc:spChg chg="mod">
          <ac:chgData name="Brent Denny" userId="6e19a6f6-5855-469c-8903-20eb7d0080c7" providerId="ADAL" clId="{1971D016-F779-4008-8551-0670109D2A94}" dt="2021-12-16T10:20:03.685" v="2803" actId="571"/>
          <ac:spMkLst>
            <pc:docMk/>
            <pc:sldMk cId="2926922944" sldId="277"/>
            <ac:spMk id="12" creationId="{337550E4-3C6C-489B-BF80-816658BDB0F4}"/>
          </ac:spMkLst>
        </pc:spChg>
        <pc:spChg chg="mod">
          <ac:chgData name="Brent Denny" userId="6e19a6f6-5855-469c-8903-20eb7d0080c7" providerId="ADAL" clId="{1971D016-F779-4008-8551-0670109D2A94}" dt="2021-12-16T10:20:03.685" v="2803" actId="571"/>
          <ac:spMkLst>
            <pc:docMk/>
            <pc:sldMk cId="2926922944" sldId="277"/>
            <ac:spMk id="13" creationId="{A1EC691B-5787-4C10-98C6-6EB9F95B5C91}"/>
          </ac:spMkLst>
        </pc:spChg>
        <pc:spChg chg="mod">
          <ac:chgData name="Brent Denny" userId="6e19a6f6-5855-469c-8903-20eb7d0080c7" providerId="ADAL" clId="{1971D016-F779-4008-8551-0670109D2A94}" dt="2021-12-16T10:20:03.685" v="2803" actId="571"/>
          <ac:spMkLst>
            <pc:docMk/>
            <pc:sldMk cId="2926922944" sldId="277"/>
            <ac:spMk id="14" creationId="{41E761BF-7693-492B-BC03-2490A8320FE2}"/>
          </ac:spMkLst>
        </pc:spChg>
        <pc:spChg chg="mod">
          <ac:chgData name="Brent Denny" userId="6e19a6f6-5855-469c-8903-20eb7d0080c7" providerId="ADAL" clId="{1971D016-F779-4008-8551-0670109D2A94}" dt="2021-12-16T10:20:03.685" v="2803" actId="571"/>
          <ac:spMkLst>
            <pc:docMk/>
            <pc:sldMk cId="2926922944" sldId="277"/>
            <ac:spMk id="15" creationId="{883D316B-F854-45EC-B31D-8BD89678544E}"/>
          </ac:spMkLst>
        </pc:spChg>
        <pc:spChg chg="add del mod">
          <ac:chgData name="Brent Denny" userId="6e19a6f6-5855-469c-8903-20eb7d0080c7" providerId="ADAL" clId="{1971D016-F779-4008-8551-0670109D2A94}" dt="2021-12-16T10:20:57.694" v="2808" actId="478"/>
          <ac:spMkLst>
            <pc:docMk/>
            <pc:sldMk cId="2926922944" sldId="277"/>
            <ac:spMk id="18" creationId="{A7474110-0BFC-420A-B4D6-C8ACA0948692}"/>
          </ac:spMkLst>
        </pc:spChg>
        <pc:spChg chg="mod ord topLvl">
          <ac:chgData name="Brent Denny" userId="6e19a6f6-5855-469c-8903-20eb7d0080c7" providerId="ADAL" clId="{1971D016-F779-4008-8551-0670109D2A94}" dt="2021-12-16T22:59:58.765" v="3509" actId="207"/>
          <ac:spMkLst>
            <pc:docMk/>
            <pc:sldMk cId="2926922944" sldId="277"/>
            <ac:spMk id="21" creationId="{3F6CA947-08AA-49E6-98A1-BEC771265FB9}"/>
          </ac:spMkLst>
        </pc:spChg>
        <pc:spChg chg="mod topLvl">
          <ac:chgData name="Brent Denny" userId="6e19a6f6-5855-469c-8903-20eb7d0080c7" providerId="ADAL" clId="{1971D016-F779-4008-8551-0670109D2A94}" dt="2021-12-16T22:49:51.095" v="3316" actId="207"/>
          <ac:spMkLst>
            <pc:docMk/>
            <pc:sldMk cId="2926922944" sldId="277"/>
            <ac:spMk id="22" creationId="{EFB71F0B-F5A3-4DAD-9EC7-FAB9FABB2CA7}"/>
          </ac:spMkLst>
        </pc:spChg>
        <pc:spChg chg="mod topLvl">
          <ac:chgData name="Brent Denny" userId="6e19a6f6-5855-469c-8903-20eb7d0080c7" providerId="ADAL" clId="{1971D016-F779-4008-8551-0670109D2A94}" dt="2021-12-16T23:22:37.209" v="3696" actId="14100"/>
          <ac:spMkLst>
            <pc:docMk/>
            <pc:sldMk cId="2926922944" sldId="277"/>
            <ac:spMk id="23" creationId="{E975DC50-278E-4717-B53F-73529A154AA5}"/>
          </ac:spMkLst>
        </pc:spChg>
        <pc:spChg chg="del mod topLvl">
          <ac:chgData name="Brent Denny" userId="6e19a6f6-5855-469c-8903-20eb7d0080c7" providerId="ADAL" clId="{1971D016-F779-4008-8551-0670109D2A94}" dt="2021-12-16T10:34:05.995" v="2892" actId="478"/>
          <ac:spMkLst>
            <pc:docMk/>
            <pc:sldMk cId="2926922944" sldId="277"/>
            <ac:spMk id="24" creationId="{32944317-B33F-4BD6-BA49-82A46A7028B0}"/>
          </ac:spMkLst>
        </pc:spChg>
        <pc:spChg chg="del mod topLvl">
          <ac:chgData name="Brent Denny" userId="6e19a6f6-5855-469c-8903-20eb7d0080c7" providerId="ADAL" clId="{1971D016-F779-4008-8551-0670109D2A94}" dt="2021-12-16T10:34:04.155" v="2891" actId="478"/>
          <ac:spMkLst>
            <pc:docMk/>
            <pc:sldMk cId="2926922944" sldId="277"/>
            <ac:spMk id="25" creationId="{929D8DF3-E9D1-42CB-A935-B69478D256E6}"/>
          </ac:spMkLst>
        </pc:spChg>
        <pc:spChg chg="mod topLvl">
          <ac:chgData name="Brent Denny" userId="6e19a6f6-5855-469c-8903-20eb7d0080c7" providerId="ADAL" clId="{1971D016-F779-4008-8551-0670109D2A94}" dt="2021-12-16T10:26:43.612" v="2852" actId="165"/>
          <ac:spMkLst>
            <pc:docMk/>
            <pc:sldMk cId="2926922944" sldId="277"/>
            <ac:spMk id="26" creationId="{7B652CC4-46D9-4AD2-8446-D8F6794489E4}"/>
          </ac:spMkLst>
        </pc:spChg>
        <pc:spChg chg="mod topLvl">
          <ac:chgData name="Brent Denny" userId="6e19a6f6-5855-469c-8903-20eb7d0080c7" providerId="ADAL" clId="{1971D016-F779-4008-8551-0670109D2A94}" dt="2021-12-16T10:26:43.612" v="2852" actId="165"/>
          <ac:spMkLst>
            <pc:docMk/>
            <pc:sldMk cId="2926922944" sldId="277"/>
            <ac:spMk id="27" creationId="{5E40183D-CF86-40E3-9573-B97A6EDFF5D4}"/>
          </ac:spMkLst>
        </pc:spChg>
        <pc:spChg chg="mod topLvl">
          <ac:chgData name="Brent Denny" userId="6e19a6f6-5855-469c-8903-20eb7d0080c7" providerId="ADAL" clId="{1971D016-F779-4008-8551-0670109D2A94}" dt="2021-12-16T11:13:07.141" v="3251" actId="207"/>
          <ac:spMkLst>
            <pc:docMk/>
            <pc:sldMk cId="2926922944" sldId="277"/>
            <ac:spMk id="28" creationId="{E85BFA05-5E7D-4DCC-B42B-3D372BDF4B65}"/>
          </ac:spMkLst>
        </pc:spChg>
        <pc:spChg chg="mod topLvl">
          <ac:chgData name="Brent Denny" userId="6e19a6f6-5855-469c-8903-20eb7d0080c7" providerId="ADAL" clId="{1971D016-F779-4008-8551-0670109D2A94}" dt="2021-12-16T23:02:14.691" v="3528" actId="207"/>
          <ac:spMkLst>
            <pc:docMk/>
            <pc:sldMk cId="2926922944" sldId="277"/>
            <ac:spMk id="29" creationId="{9530D618-4C1C-4A67-B3FF-51CD417CBFD5}"/>
          </ac:spMkLst>
        </pc:spChg>
        <pc:spChg chg="mod topLvl">
          <ac:chgData name="Brent Denny" userId="6e19a6f6-5855-469c-8903-20eb7d0080c7" providerId="ADAL" clId="{1971D016-F779-4008-8551-0670109D2A94}" dt="2021-12-16T22:59:51.695" v="3507" actId="207"/>
          <ac:spMkLst>
            <pc:docMk/>
            <pc:sldMk cId="2926922944" sldId="277"/>
            <ac:spMk id="30" creationId="{15FF041C-5D40-4099-9210-EBB642AFAE33}"/>
          </ac:spMkLst>
        </pc:spChg>
        <pc:spChg chg="mod topLvl">
          <ac:chgData name="Brent Denny" userId="6e19a6f6-5855-469c-8903-20eb7d0080c7" providerId="ADAL" clId="{1971D016-F779-4008-8551-0670109D2A94}" dt="2021-12-16T23:01:25.447" v="3523" actId="14100"/>
          <ac:spMkLst>
            <pc:docMk/>
            <pc:sldMk cId="2926922944" sldId="277"/>
            <ac:spMk id="31" creationId="{9BF68883-08F3-4483-A329-041CA43C52FF}"/>
          </ac:spMkLst>
        </pc:spChg>
        <pc:spChg chg="del mod topLvl">
          <ac:chgData name="Brent Denny" userId="6e19a6f6-5855-469c-8903-20eb7d0080c7" providerId="ADAL" clId="{1971D016-F779-4008-8551-0670109D2A94}" dt="2021-12-16T10:34:01.826" v="2890" actId="478"/>
          <ac:spMkLst>
            <pc:docMk/>
            <pc:sldMk cId="2926922944" sldId="277"/>
            <ac:spMk id="32" creationId="{506C517B-AFA4-407B-8FD8-02AFDE1FAE31}"/>
          </ac:spMkLst>
        </pc:spChg>
        <pc:spChg chg="del mod">
          <ac:chgData name="Brent Denny" userId="6e19a6f6-5855-469c-8903-20eb7d0080c7" providerId="ADAL" clId="{1971D016-F779-4008-8551-0670109D2A94}" dt="2021-12-16T10:22:52.124" v="2817" actId="478"/>
          <ac:spMkLst>
            <pc:docMk/>
            <pc:sldMk cId="2926922944" sldId="277"/>
            <ac:spMk id="33" creationId="{65A9ED2B-4269-4EB8-BD8E-B3998FD3D412}"/>
          </ac:spMkLst>
        </pc:spChg>
        <pc:spChg chg="add del mod">
          <ac:chgData name="Brent Denny" userId="6e19a6f6-5855-469c-8903-20eb7d0080c7" providerId="ADAL" clId="{1971D016-F779-4008-8551-0670109D2A94}" dt="2021-12-16T10:22:29.813" v="2815" actId="478"/>
          <ac:spMkLst>
            <pc:docMk/>
            <pc:sldMk cId="2926922944" sldId="277"/>
            <ac:spMk id="34" creationId="{F1EE650C-E1FC-401C-BE96-B3597DBC565C}"/>
          </ac:spMkLst>
        </pc:spChg>
        <pc:spChg chg="add del mod">
          <ac:chgData name="Brent Denny" userId="6e19a6f6-5855-469c-8903-20eb7d0080c7" providerId="ADAL" clId="{1971D016-F779-4008-8551-0670109D2A94}" dt="2021-12-16T10:22:29.813" v="2815" actId="478"/>
          <ac:spMkLst>
            <pc:docMk/>
            <pc:sldMk cId="2926922944" sldId="277"/>
            <ac:spMk id="35" creationId="{A0761EAE-9AAE-4BAB-B83E-35D04AC75EED}"/>
          </ac:spMkLst>
        </pc:spChg>
        <pc:spChg chg="add del mod topLvl">
          <ac:chgData name="Brent Denny" userId="6e19a6f6-5855-469c-8903-20eb7d0080c7" providerId="ADAL" clId="{1971D016-F779-4008-8551-0670109D2A94}" dt="2021-12-16T10:33:59.771" v="2889" actId="478"/>
          <ac:spMkLst>
            <pc:docMk/>
            <pc:sldMk cId="2926922944" sldId="277"/>
            <ac:spMk id="36" creationId="{60985473-0245-4B2C-BB0F-92218B6323E3}"/>
          </ac:spMkLst>
        </pc:spChg>
        <pc:spChg chg="add del mod">
          <ac:chgData name="Brent Denny" userId="6e19a6f6-5855-469c-8903-20eb7d0080c7" providerId="ADAL" clId="{1971D016-F779-4008-8551-0670109D2A94}" dt="2021-12-16T10:58:26.007" v="3160" actId="478"/>
          <ac:spMkLst>
            <pc:docMk/>
            <pc:sldMk cId="2926922944" sldId="277"/>
            <ac:spMk id="38" creationId="{F7244922-0DF6-4A6E-AECF-10A08B2255DB}"/>
          </ac:spMkLst>
        </pc:spChg>
        <pc:spChg chg="del mod">
          <ac:chgData name="Brent Denny" userId="6e19a6f6-5855-469c-8903-20eb7d0080c7" providerId="ADAL" clId="{1971D016-F779-4008-8551-0670109D2A94}" dt="2021-12-16T10:31:19.100" v="2875" actId="478"/>
          <ac:spMkLst>
            <pc:docMk/>
            <pc:sldMk cId="2926922944" sldId="277"/>
            <ac:spMk id="51" creationId="{55346400-683F-43AA-A895-B2570E459C2C}"/>
          </ac:spMkLst>
        </pc:spChg>
        <pc:spChg chg="mod">
          <ac:chgData name="Brent Denny" userId="6e19a6f6-5855-469c-8903-20eb7d0080c7" providerId="ADAL" clId="{1971D016-F779-4008-8551-0670109D2A94}" dt="2021-12-16T10:27:19.883" v="2855"/>
          <ac:spMkLst>
            <pc:docMk/>
            <pc:sldMk cId="2926922944" sldId="277"/>
            <ac:spMk id="52" creationId="{87BE3B5F-54E6-45DE-9034-3AB254427265}"/>
          </ac:spMkLst>
        </pc:spChg>
        <pc:spChg chg="mod">
          <ac:chgData name="Brent Denny" userId="6e19a6f6-5855-469c-8903-20eb7d0080c7" providerId="ADAL" clId="{1971D016-F779-4008-8551-0670109D2A94}" dt="2021-12-16T10:32:28.161" v="2881" actId="14100"/>
          <ac:spMkLst>
            <pc:docMk/>
            <pc:sldMk cId="2926922944" sldId="277"/>
            <ac:spMk id="53" creationId="{3EA27134-DC54-467B-A0EA-3C30F58B4A92}"/>
          </ac:spMkLst>
        </pc:spChg>
        <pc:spChg chg="mod">
          <ac:chgData name="Brent Denny" userId="6e19a6f6-5855-469c-8903-20eb7d0080c7" providerId="ADAL" clId="{1971D016-F779-4008-8551-0670109D2A94}" dt="2021-12-16T10:27:44.581" v="2857" actId="14100"/>
          <ac:spMkLst>
            <pc:docMk/>
            <pc:sldMk cId="2926922944" sldId="277"/>
            <ac:spMk id="54" creationId="{3E0D2676-DEA4-4844-966E-42C5F4B5EF21}"/>
          </ac:spMkLst>
        </pc:spChg>
        <pc:spChg chg="del mod">
          <ac:chgData name="Brent Denny" userId="6e19a6f6-5855-469c-8903-20eb7d0080c7" providerId="ADAL" clId="{1971D016-F779-4008-8551-0670109D2A94}" dt="2021-12-16T10:31:21.026" v="2876" actId="478"/>
          <ac:spMkLst>
            <pc:docMk/>
            <pc:sldMk cId="2926922944" sldId="277"/>
            <ac:spMk id="55" creationId="{781DD84B-C6D4-4785-8CF2-0BF17290C1D1}"/>
          </ac:spMkLst>
        </pc:spChg>
        <pc:spChg chg="del mod">
          <ac:chgData name="Brent Denny" userId="6e19a6f6-5855-469c-8903-20eb7d0080c7" providerId="ADAL" clId="{1971D016-F779-4008-8551-0670109D2A94}" dt="2021-12-16T10:28:42.044" v="2861" actId="478"/>
          <ac:spMkLst>
            <pc:docMk/>
            <pc:sldMk cId="2926922944" sldId="277"/>
            <ac:spMk id="62" creationId="{1C826A6B-5C8A-4FED-86A8-B2BD3CCB4391}"/>
          </ac:spMkLst>
        </pc:spChg>
        <pc:spChg chg="mod">
          <ac:chgData name="Brent Denny" userId="6e19a6f6-5855-469c-8903-20eb7d0080c7" providerId="ADAL" clId="{1971D016-F779-4008-8551-0670109D2A94}" dt="2021-12-16T10:32:55.358" v="2883" actId="1076"/>
          <ac:spMkLst>
            <pc:docMk/>
            <pc:sldMk cId="2926922944" sldId="277"/>
            <ac:spMk id="63" creationId="{0B2C6A6E-8ADB-4DF3-A7B9-7B60971DA3B1}"/>
          </ac:spMkLst>
        </pc:spChg>
        <pc:spChg chg="mod">
          <ac:chgData name="Brent Denny" userId="6e19a6f6-5855-469c-8903-20eb7d0080c7" providerId="ADAL" clId="{1971D016-F779-4008-8551-0670109D2A94}" dt="2021-12-16T10:28:26.356" v="2859"/>
          <ac:spMkLst>
            <pc:docMk/>
            <pc:sldMk cId="2926922944" sldId="277"/>
            <ac:spMk id="64" creationId="{16034733-C4B8-4859-A3E8-957AABADDEB6}"/>
          </ac:spMkLst>
        </pc:spChg>
        <pc:spChg chg="mod">
          <ac:chgData name="Brent Denny" userId="6e19a6f6-5855-469c-8903-20eb7d0080c7" providerId="ADAL" clId="{1971D016-F779-4008-8551-0670109D2A94}" dt="2021-12-16T10:28:26.356" v="2859"/>
          <ac:spMkLst>
            <pc:docMk/>
            <pc:sldMk cId="2926922944" sldId="277"/>
            <ac:spMk id="65" creationId="{B7C9387D-50C4-455A-A11C-635813C8CB63}"/>
          </ac:spMkLst>
        </pc:spChg>
        <pc:spChg chg="del mod">
          <ac:chgData name="Brent Denny" userId="6e19a6f6-5855-469c-8903-20eb7d0080c7" providerId="ADAL" clId="{1971D016-F779-4008-8551-0670109D2A94}" dt="2021-12-16T10:28:44.983" v="2862" actId="478"/>
          <ac:spMkLst>
            <pc:docMk/>
            <pc:sldMk cId="2926922944" sldId="277"/>
            <ac:spMk id="66" creationId="{47B60F06-80B5-4497-9C6C-F389F7225B77}"/>
          </ac:spMkLst>
        </pc:spChg>
        <pc:spChg chg="mod">
          <ac:chgData name="Brent Denny" userId="6e19a6f6-5855-469c-8903-20eb7d0080c7" providerId="ADAL" clId="{1971D016-F779-4008-8551-0670109D2A94}" dt="2021-12-16T10:39:36.051" v="2974" actId="207"/>
          <ac:spMkLst>
            <pc:docMk/>
            <pc:sldMk cId="2926922944" sldId="277"/>
            <ac:spMk id="67" creationId="{22AF1AC9-D339-4084-B388-DC67066BE378}"/>
          </ac:spMkLst>
        </pc:spChg>
        <pc:spChg chg="del mod">
          <ac:chgData name="Brent Denny" userId="6e19a6f6-5855-469c-8903-20eb7d0080c7" providerId="ADAL" clId="{1971D016-F779-4008-8551-0670109D2A94}" dt="2021-12-16T10:34:31.307" v="2894" actId="478"/>
          <ac:spMkLst>
            <pc:docMk/>
            <pc:sldMk cId="2926922944" sldId="277"/>
            <ac:spMk id="68" creationId="{C7AFCD8C-410E-4EF8-B200-87C22E19FB19}"/>
          </ac:spMkLst>
        </pc:spChg>
        <pc:spChg chg="mod">
          <ac:chgData name="Brent Denny" userId="6e19a6f6-5855-469c-8903-20eb7d0080c7" providerId="ADAL" clId="{1971D016-F779-4008-8551-0670109D2A94}" dt="2021-12-16T10:39:38.554" v="2975" actId="207"/>
          <ac:spMkLst>
            <pc:docMk/>
            <pc:sldMk cId="2926922944" sldId="277"/>
            <ac:spMk id="69" creationId="{419560CC-19A3-409E-87FA-B641257202F1}"/>
          </ac:spMkLst>
        </pc:spChg>
        <pc:spChg chg="add mod">
          <ac:chgData name="Brent Denny" userId="6e19a6f6-5855-469c-8903-20eb7d0080c7" providerId="ADAL" clId="{1971D016-F779-4008-8551-0670109D2A94}" dt="2021-12-16T22:50:08.424" v="3318" actId="207"/>
          <ac:spMkLst>
            <pc:docMk/>
            <pc:sldMk cId="2926922944" sldId="277"/>
            <ac:spMk id="70" creationId="{112C39EA-86C4-4736-A990-56C45FDD33E3}"/>
          </ac:spMkLst>
        </pc:spChg>
        <pc:spChg chg="add mod topLvl">
          <ac:chgData name="Brent Denny" userId="6e19a6f6-5855-469c-8903-20eb7d0080c7" providerId="ADAL" clId="{1971D016-F779-4008-8551-0670109D2A94}" dt="2021-12-16T23:06:30.544" v="3558" actId="1076"/>
          <ac:spMkLst>
            <pc:docMk/>
            <pc:sldMk cId="2926922944" sldId="277"/>
            <ac:spMk id="71" creationId="{58BA49C7-BFEE-45F1-AC6E-390EB80CACB7}"/>
          </ac:spMkLst>
        </pc:spChg>
        <pc:spChg chg="add mod">
          <ac:chgData name="Brent Denny" userId="6e19a6f6-5855-469c-8903-20eb7d0080c7" providerId="ADAL" clId="{1971D016-F779-4008-8551-0670109D2A94}" dt="2021-12-16T11:12:32.159" v="3248" actId="207"/>
          <ac:spMkLst>
            <pc:docMk/>
            <pc:sldMk cId="2926922944" sldId="277"/>
            <ac:spMk id="72" creationId="{8775AF5F-7A04-46EA-B4C2-4F51D3FC02B8}"/>
          </ac:spMkLst>
        </pc:spChg>
        <pc:spChg chg="add del mod">
          <ac:chgData name="Brent Denny" userId="6e19a6f6-5855-469c-8903-20eb7d0080c7" providerId="ADAL" clId="{1971D016-F779-4008-8551-0670109D2A94}" dt="2021-12-16T10:36:48.385" v="2948" actId="478"/>
          <ac:spMkLst>
            <pc:docMk/>
            <pc:sldMk cId="2926922944" sldId="277"/>
            <ac:spMk id="73" creationId="{E2E44FDD-E227-48CB-806B-82D62BCD75A1}"/>
          </ac:spMkLst>
        </pc:spChg>
        <pc:spChg chg="add mod topLvl">
          <ac:chgData name="Brent Denny" userId="6e19a6f6-5855-469c-8903-20eb7d0080c7" providerId="ADAL" clId="{1971D016-F779-4008-8551-0670109D2A94}" dt="2021-12-16T23:05:38.955" v="3551" actId="164"/>
          <ac:spMkLst>
            <pc:docMk/>
            <pc:sldMk cId="2926922944" sldId="277"/>
            <ac:spMk id="74" creationId="{5279D14C-C673-47CF-B22F-353ABCA9987F}"/>
          </ac:spMkLst>
        </pc:spChg>
        <pc:spChg chg="add del">
          <ac:chgData name="Brent Denny" userId="6e19a6f6-5855-469c-8903-20eb7d0080c7" providerId="ADAL" clId="{1971D016-F779-4008-8551-0670109D2A94}" dt="2021-12-16T10:41:45.549" v="2990" actId="22"/>
          <ac:spMkLst>
            <pc:docMk/>
            <pc:sldMk cId="2926922944" sldId="277"/>
            <ac:spMk id="78" creationId="{E13C6E24-3AD8-430F-A9B8-219E19D66E60}"/>
          </ac:spMkLst>
        </pc:spChg>
        <pc:spChg chg="add del mod">
          <ac:chgData name="Brent Denny" userId="6e19a6f6-5855-469c-8903-20eb7d0080c7" providerId="ADAL" clId="{1971D016-F779-4008-8551-0670109D2A94}" dt="2021-12-16T10:41:53.306" v="2994" actId="22"/>
          <ac:spMkLst>
            <pc:docMk/>
            <pc:sldMk cId="2926922944" sldId="277"/>
            <ac:spMk id="80" creationId="{FB1D9C4B-D308-4D81-B4F2-1FDC8AE638EA}"/>
          </ac:spMkLst>
        </pc:spChg>
        <pc:spChg chg="add del">
          <ac:chgData name="Brent Denny" userId="6e19a6f6-5855-469c-8903-20eb7d0080c7" providerId="ADAL" clId="{1971D016-F779-4008-8551-0670109D2A94}" dt="2021-12-16T10:42:08.281" v="2996" actId="478"/>
          <ac:spMkLst>
            <pc:docMk/>
            <pc:sldMk cId="2926922944" sldId="277"/>
            <ac:spMk id="82" creationId="{D3BD127D-9FD5-41D9-B8B1-56553D136413}"/>
          </ac:spMkLst>
        </pc:spChg>
        <pc:spChg chg="add del">
          <ac:chgData name="Brent Denny" userId="6e19a6f6-5855-469c-8903-20eb7d0080c7" providerId="ADAL" clId="{1971D016-F779-4008-8551-0670109D2A94}" dt="2021-12-16T10:42:23.693" v="3000" actId="22"/>
          <ac:spMkLst>
            <pc:docMk/>
            <pc:sldMk cId="2926922944" sldId="277"/>
            <ac:spMk id="84" creationId="{8988EE40-0B7B-4E21-8B63-EC07CB085F4C}"/>
          </ac:spMkLst>
        </pc:spChg>
        <pc:spChg chg="add del">
          <ac:chgData name="Brent Denny" userId="6e19a6f6-5855-469c-8903-20eb7d0080c7" providerId="ADAL" clId="{1971D016-F779-4008-8551-0670109D2A94}" dt="2021-12-16T10:42:23.059" v="2999" actId="22"/>
          <ac:spMkLst>
            <pc:docMk/>
            <pc:sldMk cId="2926922944" sldId="277"/>
            <ac:spMk id="86" creationId="{6E4E677C-E85F-4B3F-98E6-CCD53344E046}"/>
          </ac:spMkLst>
        </pc:spChg>
        <pc:spChg chg="add del">
          <ac:chgData name="Brent Denny" userId="6e19a6f6-5855-469c-8903-20eb7d0080c7" providerId="ADAL" clId="{1971D016-F779-4008-8551-0670109D2A94}" dt="2021-12-16T10:43:27.255" v="3019" actId="22"/>
          <ac:spMkLst>
            <pc:docMk/>
            <pc:sldMk cId="2926922944" sldId="277"/>
            <ac:spMk id="88" creationId="{A7B5B1EB-0A2E-4E5D-9128-8A28FDF7634F}"/>
          </ac:spMkLst>
        </pc:spChg>
        <pc:spChg chg="add del">
          <ac:chgData name="Brent Denny" userId="6e19a6f6-5855-469c-8903-20eb7d0080c7" providerId="ADAL" clId="{1971D016-F779-4008-8551-0670109D2A94}" dt="2021-12-16T10:44:01.216" v="3021" actId="22"/>
          <ac:spMkLst>
            <pc:docMk/>
            <pc:sldMk cId="2926922944" sldId="277"/>
            <ac:spMk id="90" creationId="{E439258A-DB9B-4215-9408-9B023DB957CE}"/>
          </ac:spMkLst>
        </pc:spChg>
        <pc:spChg chg="add del">
          <ac:chgData name="Brent Denny" userId="6e19a6f6-5855-469c-8903-20eb7d0080c7" providerId="ADAL" clId="{1971D016-F779-4008-8551-0670109D2A94}" dt="2021-12-16T10:44:12.765" v="3023" actId="22"/>
          <ac:spMkLst>
            <pc:docMk/>
            <pc:sldMk cId="2926922944" sldId="277"/>
            <ac:spMk id="92" creationId="{EEEF4895-FCF2-4A1B-AB05-5DB8EEDFB887}"/>
          </ac:spMkLst>
        </pc:spChg>
        <pc:spChg chg="add mod">
          <ac:chgData name="Brent Denny" userId="6e19a6f6-5855-469c-8903-20eb7d0080c7" providerId="ADAL" clId="{1971D016-F779-4008-8551-0670109D2A94}" dt="2021-12-16T23:20:11.830" v="3685" actId="207"/>
          <ac:spMkLst>
            <pc:docMk/>
            <pc:sldMk cId="2926922944" sldId="277"/>
            <ac:spMk id="93" creationId="{527C2BD9-D31B-4883-8287-074CF9DB99C2}"/>
          </ac:spMkLst>
        </pc:spChg>
        <pc:spChg chg="add mod">
          <ac:chgData name="Brent Denny" userId="6e19a6f6-5855-469c-8903-20eb7d0080c7" providerId="ADAL" clId="{1971D016-F779-4008-8551-0670109D2A94}" dt="2021-12-16T23:20:11.830" v="3685" actId="207"/>
          <ac:spMkLst>
            <pc:docMk/>
            <pc:sldMk cId="2926922944" sldId="277"/>
            <ac:spMk id="94" creationId="{8551BC3E-0B80-4313-9CC6-144187302379}"/>
          </ac:spMkLst>
        </pc:spChg>
        <pc:spChg chg="add mod">
          <ac:chgData name="Brent Denny" userId="6e19a6f6-5855-469c-8903-20eb7d0080c7" providerId="ADAL" clId="{1971D016-F779-4008-8551-0670109D2A94}" dt="2021-12-16T23:20:11.830" v="3685" actId="207"/>
          <ac:spMkLst>
            <pc:docMk/>
            <pc:sldMk cId="2926922944" sldId="277"/>
            <ac:spMk id="95" creationId="{E758361D-9B59-42F3-8041-A3E198C28495}"/>
          </ac:spMkLst>
        </pc:spChg>
        <pc:spChg chg="add mod ord">
          <ac:chgData name="Brent Denny" userId="6e19a6f6-5855-469c-8903-20eb7d0080c7" providerId="ADAL" clId="{1971D016-F779-4008-8551-0670109D2A94}" dt="2021-12-16T23:21:07.734" v="3689" actId="1076"/>
          <ac:spMkLst>
            <pc:docMk/>
            <pc:sldMk cId="2926922944" sldId="277"/>
            <ac:spMk id="96" creationId="{0F629C61-0C08-40AF-82A5-938DCDC30B15}"/>
          </ac:spMkLst>
        </pc:spChg>
        <pc:spChg chg="add del mod">
          <ac:chgData name="Brent Denny" userId="6e19a6f6-5855-469c-8903-20eb7d0080c7" providerId="ADAL" clId="{1971D016-F779-4008-8551-0670109D2A94}" dt="2021-12-16T10:57:18.180" v="3153" actId="478"/>
          <ac:spMkLst>
            <pc:docMk/>
            <pc:sldMk cId="2926922944" sldId="277"/>
            <ac:spMk id="97" creationId="{81B724A8-CB3B-4E8D-B1E7-B297B9CF9B3E}"/>
          </ac:spMkLst>
        </pc:spChg>
        <pc:spChg chg="add del mod">
          <ac:chgData name="Brent Denny" userId="6e19a6f6-5855-469c-8903-20eb7d0080c7" providerId="ADAL" clId="{1971D016-F779-4008-8551-0670109D2A94}" dt="2021-12-16T10:57:15.759" v="3152" actId="478"/>
          <ac:spMkLst>
            <pc:docMk/>
            <pc:sldMk cId="2926922944" sldId="277"/>
            <ac:spMk id="98" creationId="{D91F6FA6-98CE-485B-A305-31386D616BFA}"/>
          </ac:spMkLst>
        </pc:spChg>
        <pc:spChg chg="mod">
          <ac:chgData name="Brent Denny" userId="6e19a6f6-5855-469c-8903-20eb7d0080c7" providerId="ADAL" clId="{1971D016-F779-4008-8551-0670109D2A94}" dt="2021-12-16T23:11:32.764" v="3583" actId="14100"/>
          <ac:spMkLst>
            <pc:docMk/>
            <pc:sldMk cId="2926922944" sldId="277"/>
            <ac:spMk id="100" creationId="{6017EA34-9AA3-4A1C-84D6-C8CBE56BB053}"/>
          </ac:spMkLst>
        </pc:spChg>
        <pc:spChg chg="mod">
          <ac:chgData name="Brent Denny" userId="6e19a6f6-5855-469c-8903-20eb7d0080c7" providerId="ADAL" clId="{1971D016-F779-4008-8551-0670109D2A94}" dt="2021-12-16T23:11:57.953" v="3588" actId="14100"/>
          <ac:spMkLst>
            <pc:docMk/>
            <pc:sldMk cId="2926922944" sldId="277"/>
            <ac:spMk id="101" creationId="{3E1A4D9D-9C42-4985-88CC-F79C01529167}"/>
          </ac:spMkLst>
        </pc:spChg>
        <pc:spChg chg="mod">
          <ac:chgData name="Brent Denny" userId="6e19a6f6-5855-469c-8903-20eb7d0080c7" providerId="ADAL" clId="{1971D016-F779-4008-8551-0670109D2A94}" dt="2021-12-16T23:11:59.974" v="3589" actId="14100"/>
          <ac:spMkLst>
            <pc:docMk/>
            <pc:sldMk cId="2926922944" sldId="277"/>
            <ac:spMk id="102" creationId="{FD250124-4266-4F93-A0CD-A37D3BA498D2}"/>
          </ac:spMkLst>
        </pc:spChg>
        <pc:spChg chg="mod">
          <ac:chgData name="Brent Denny" userId="6e19a6f6-5855-469c-8903-20eb7d0080c7" providerId="ADAL" clId="{1971D016-F779-4008-8551-0670109D2A94}" dt="2021-12-16T10:53:31.304" v="3123"/>
          <ac:spMkLst>
            <pc:docMk/>
            <pc:sldMk cId="2926922944" sldId="277"/>
            <ac:spMk id="103" creationId="{3DCD0C58-3CA3-4A95-9936-525E8006F7D1}"/>
          </ac:spMkLst>
        </pc:spChg>
        <pc:spChg chg="add mod">
          <ac:chgData name="Brent Denny" userId="6e19a6f6-5855-469c-8903-20eb7d0080c7" providerId="ADAL" clId="{1971D016-F779-4008-8551-0670109D2A94}" dt="2021-12-21T08:56:10.871" v="15948" actId="1076"/>
          <ac:spMkLst>
            <pc:docMk/>
            <pc:sldMk cId="2926922944" sldId="277"/>
            <ac:spMk id="104" creationId="{AD2CDBD4-16B1-4873-9B38-D5D8D00BCF2B}"/>
          </ac:spMkLst>
        </pc:spChg>
        <pc:spChg chg="mod">
          <ac:chgData name="Brent Denny" userId="6e19a6f6-5855-469c-8903-20eb7d0080c7" providerId="ADAL" clId="{1971D016-F779-4008-8551-0670109D2A94}" dt="2021-12-16T22:59:37.517" v="3504" actId="207"/>
          <ac:spMkLst>
            <pc:docMk/>
            <pc:sldMk cId="2926922944" sldId="277"/>
            <ac:spMk id="108" creationId="{4C1A5890-74EE-46EC-9A17-840199C391BC}"/>
          </ac:spMkLst>
        </pc:spChg>
        <pc:spChg chg="mod">
          <ac:chgData name="Brent Denny" userId="6e19a6f6-5855-469c-8903-20eb7d0080c7" providerId="ADAL" clId="{1971D016-F779-4008-8551-0670109D2A94}" dt="2021-12-16T22:59:47.685" v="3506" actId="207"/>
          <ac:spMkLst>
            <pc:docMk/>
            <pc:sldMk cId="2926922944" sldId="277"/>
            <ac:spMk id="109" creationId="{483E9BA2-B390-417C-BA85-9BE27AD81531}"/>
          </ac:spMkLst>
        </pc:spChg>
        <pc:spChg chg="mod">
          <ac:chgData name="Brent Denny" userId="6e19a6f6-5855-469c-8903-20eb7d0080c7" providerId="ADAL" clId="{1971D016-F779-4008-8551-0670109D2A94}" dt="2021-12-16T23:01:21.972" v="3522" actId="14100"/>
          <ac:spMkLst>
            <pc:docMk/>
            <pc:sldMk cId="2926922944" sldId="277"/>
            <ac:spMk id="110" creationId="{5335FB42-7D46-4B15-B036-23C372735373}"/>
          </ac:spMkLst>
        </pc:spChg>
        <pc:spChg chg="mod">
          <ac:chgData name="Brent Denny" userId="6e19a6f6-5855-469c-8903-20eb7d0080c7" providerId="ADAL" clId="{1971D016-F779-4008-8551-0670109D2A94}" dt="2021-12-16T23:22:02.734" v="3692" actId="14100"/>
          <ac:spMkLst>
            <pc:docMk/>
            <pc:sldMk cId="2926922944" sldId="277"/>
            <ac:spMk id="111" creationId="{63B33606-914A-408A-9A14-BDA9C1C8A59C}"/>
          </ac:spMkLst>
        </pc:spChg>
        <pc:spChg chg="mod">
          <ac:chgData name="Brent Denny" userId="6e19a6f6-5855-469c-8903-20eb7d0080c7" providerId="ADAL" clId="{1971D016-F779-4008-8551-0670109D2A94}" dt="2021-12-16T23:02:22.634" v="3530" actId="207"/>
          <ac:spMkLst>
            <pc:docMk/>
            <pc:sldMk cId="2926922944" sldId="277"/>
            <ac:spMk id="112" creationId="{D4EF515B-1936-4ADF-8965-F10D89D0A96D}"/>
          </ac:spMkLst>
        </pc:spChg>
        <pc:spChg chg="mod">
          <ac:chgData name="Brent Denny" userId="6e19a6f6-5855-469c-8903-20eb7d0080c7" providerId="ADAL" clId="{1971D016-F779-4008-8551-0670109D2A94}" dt="2021-12-16T22:59:34.260" v="3503" actId="207"/>
          <ac:spMkLst>
            <pc:docMk/>
            <pc:sldMk cId="2926922944" sldId="277"/>
            <ac:spMk id="115" creationId="{93B2A67B-7234-4C42-9902-1372A1AAF721}"/>
          </ac:spMkLst>
        </pc:spChg>
        <pc:spChg chg="mod">
          <ac:chgData name="Brent Denny" userId="6e19a6f6-5855-469c-8903-20eb7d0080c7" providerId="ADAL" clId="{1971D016-F779-4008-8551-0670109D2A94}" dt="2021-12-16T11:13:45.767" v="3255" actId="207"/>
          <ac:spMkLst>
            <pc:docMk/>
            <pc:sldMk cId="2926922944" sldId="277"/>
            <ac:spMk id="116" creationId="{893F3DA7-24DB-4D9D-B5EE-FF095FF43BDA}"/>
          </ac:spMkLst>
        </pc:spChg>
        <pc:spChg chg="mod">
          <ac:chgData name="Brent Denny" userId="6e19a6f6-5855-469c-8903-20eb7d0080c7" providerId="ADAL" clId="{1971D016-F779-4008-8551-0670109D2A94}" dt="2021-12-16T23:01:16.140" v="3521" actId="14100"/>
          <ac:spMkLst>
            <pc:docMk/>
            <pc:sldMk cId="2926922944" sldId="277"/>
            <ac:spMk id="117" creationId="{F223AFF6-6510-4DE0-BA2F-A825998BF6D4}"/>
          </ac:spMkLst>
        </pc:spChg>
        <pc:spChg chg="add mod">
          <ac:chgData name="Brent Denny" userId="6e19a6f6-5855-469c-8903-20eb7d0080c7" providerId="ADAL" clId="{1971D016-F779-4008-8551-0670109D2A94}" dt="2021-12-16T11:09:53.735" v="3227" actId="207"/>
          <ac:spMkLst>
            <pc:docMk/>
            <pc:sldMk cId="2926922944" sldId="277"/>
            <ac:spMk id="118" creationId="{4D5F9619-12E8-4686-8F95-F6F4DF523068}"/>
          </ac:spMkLst>
        </pc:spChg>
        <pc:spChg chg="mod">
          <ac:chgData name="Brent Denny" userId="6e19a6f6-5855-469c-8903-20eb7d0080c7" providerId="ADAL" clId="{1971D016-F779-4008-8551-0670109D2A94}" dt="2021-12-16T22:49:55.012" v="3317" actId="207"/>
          <ac:spMkLst>
            <pc:docMk/>
            <pc:sldMk cId="2926922944" sldId="277"/>
            <ac:spMk id="122" creationId="{81F0EAED-B324-44E1-99F1-B64B8E0AC299}"/>
          </ac:spMkLst>
        </pc:spChg>
        <pc:spChg chg="mod">
          <ac:chgData name="Brent Denny" userId="6e19a6f6-5855-469c-8903-20eb7d0080c7" providerId="ADAL" clId="{1971D016-F779-4008-8551-0670109D2A94}" dt="2021-12-16T11:13:29.350" v="3254" actId="207"/>
          <ac:spMkLst>
            <pc:docMk/>
            <pc:sldMk cId="2926922944" sldId="277"/>
            <ac:spMk id="123" creationId="{D68890EB-6FE0-42FB-B838-DAA96AFB9B72}"/>
          </ac:spMkLst>
        </pc:spChg>
        <pc:spChg chg="mod">
          <ac:chgData name="Brent Denny" userId="6e19a6f6-5855-469c-8903-20eb7d0080c7" providerId="ADAL" clId="{1971D016-F779-4008-8551-0670109D2A94}" dt="2021-12-16T23:00:04.633" v="3510" actId="207"/>
          <ac:spMkLst>
            <pc:docMk/>
            <pc:sldMk cId="2926922944" sldId="277"/>
            <ac:spMk id="128" creationId="{400814E9-BD37-4920-B478-FDD61AC72334}"/>
          </ac:spMkLst>
        </pc:spChg>
        <pc:spChg chg="mod">
          <ac:chgData name="Brent Denny" userId="6e19a6f6-5855-469c-8903-20eb7d0080c7" providerId="ADAL" clId="{1971D016-F779-4008-8551-0670109D2A94}" dt="2021-12-16T23:00:07.784" v="3511" actId="207"/>
          <ac:spMkLst>
            <pc:docMk/>
            <pc:sldMk cId="2926922944" sldId="277"/>
            <ac:spMk id="129" creationId="{F836BA34-2429-4332-8827-2770AB81A1BC}"/>
          </ac:spMkLst>
        </pc:spChg>
        <pc:spChg chg="mod">
          <ac:chgData name="Brent Denny" userId="6e19a6f6-5855-469c-8903-20eb7d0080c7" providerId="ADAL" clId="{1971D016-F779-4008-8551-0670109D2A94}" dt="2021-12-16T23:01:30.822" v="3524" actId="14100"/>
          <ac:spMkLst>
            <pc:docMk/>
            <pc:sldMk cId="2926922944" sldId="277"/>
            <ac:spMk id="130" creationId="{DCB6D9CB-925A-43E2-848E-B23637BB4BEC}"/>
          </ac:spMkLst>
        </pc:spChg>
        <pc:spChg chg="mod">
          <ac:chgData name="Brent Denny" userId="6e19a6f6-5855-469c-8903-20eb7d0080c7" providerId="ADAL" clId="{1971D016-F779-4008-8551-0670109D2A94}" dt="2021-12-16T23:22:46.594" v="3697" actId="14100"/>
          <ac:spMkLst>
            <pc:docMk/>
            <pc:sldMk cId="2926922944" sldId="277"/>
            <ac:spMk id="131" creationId="{75679B11-9E50-488C-9050-92E6BA2F099B}"/>
          </ac:spMkLst>
        </pc:spChg>
        <pc:spChg chg="mod">
          <ac:chgData name="Brent Denny" userId="6e19a6f6-5855-469c-8903-20eb7d0080c7" providerId="ADAL" clId="{1971D016-F779-4008-8551-0670109D2A94}" dt="2021-12-16T23:00:44.156" v="3518" actId="207"/>
          <ac:spMkLst>
            <pc:docMk/>
            <pc:sldMk cId="2926922944" sldId="277"/>
            <ac:spMk id="132" creationId="{E14FC4C4-4B54-42A3-A579-E05503B16AC4}"/>
          </ac:spMkLst>
        </pc:spChg>
        <pc:spChg chg="add mod">
          <ac:chgData name="Brent Denny" userId="6e19a6f6-5855-469c-8903-20eb7d0080c7" providerId="ADAL" clId="{1971D016-F779-4008-8551-0670109D2A94}" dt="2021-12-21T08:56:38.704" v="15949" actId="571"/>
          <ac:spMkLst>
            <pc:docMk/>
            <pc:sldMk cId="2926922944" sldId="277"/>
            <ac:spMk id="133" creationId="{CDF069D8-E573-4E5D-B3C8-BFE206AEC530}"/>
          </ac:spMkLst>
        </pc:spChg>
        <pc:spChg chg="add mod">
          <ac:chgData name="Brent Denny" userId="6e19a6f6-5855-469c-8903-20eb7d0080c7" providerId="ADAL" clId="{1971D016-F779-4008-8551-0670109D2A94}" dt="2021-12-21T08:56:56.001" v="15950" actId="571"/>
          <ac:spMkLst>
            <pc:docMk/>
            <pc:sldMk cId="2926922944" sldId="277"/>
            <ac:spMk id="134" creationId="{CEAFF6F3-7AEB-4FAF-AC05-3C6D71F6E9AD}"/>
          </ac:spMkLst>
        </pc:spChg>
        <pc:spChg chg="add mod">
          <ac:chgData name="Brent Denny" userId="6e19a6f6-5855-469c-8903-20eb7d0080c7" providerId="ADAL" clId="{1971D016-F779-4008-8551-0670109D2A94}" dt="2021-12-21T08:57:13.625" v="15956" actId="1076"/>
          <ac:spMkLst>
            <pc:docMk/>
            <pc:sldMk cId="2926922944" sldId="277"/>
            <ac:spMk id="135" creationId="{675E6634-791A-4E3F-BD4C-EECEA4190F63}"/>
          </ac:spMkLst>
        </pc:spChg>
        <pc:spChg chg="mod">
          <ac:chgData name="Brent Denny" userId="6e19a6f6-5855-469c-8903-20eb7d0080c7" providerId="ADAL" clId="{1971D016-F779-4008-8551-0670109D2A94}" dt="2021-12-16T10:59:52.356" v="3171" actId="571"/>
          <ac:spMkLst>
            <pc:docMk/>
            <pc:sldMk cId="2926922944" sldId="277"/>
            <ac:spMk id="137" creationId="{52A1BFD1-6BED-4FCB-B274-C8EAC9C19964}"/>
          </ac:spMkLst>
        </pc:spChg>
        <pc:spChg chg="mod">
          <ac:chgData name="Brent Denny" userId="6e19a6f6-5855-469c-8903-20eb7d0080c7" providerId="ADAL" clId="{1971D016-F779-4008-8551-0670109D2A94}" dt="2021-12-16T10:59:52.356" v="3171" actId="571"/>
          <ac:spMkLst>
            <pc:docMk/>
            <pc:sldMk cId="2926922944" sldId="277"/>
            <ac:spMk id="138" creationId="{1370776A-FB25-4B7A-BC73-8A3AE8799E79}"/>
          </ac:spMkLst>
        </pc:spChg>
        <pc:spChg chg="mod">
          <ac:chgData name="Brent Denny" userId="6e19a6f6-5855-469c-8903-20eb7d0080c7" providerId="ADAL" clId="{1971D016-F779-4008-8551-0670109D2A94}" dt="2021-12-16T10:59:52.356" v="3171" actId="571"/>
          <ac:spMkLst>
            <pc:docMk/>
            <pc:sldMk cId="2926922944" sldId="277"/>
            <ac:spMk id="139" creationId="{B8696CCE-271F-4D82-9EB8-F5B699C712F2}"/>
          </ac:spMkLst>
        </pc:spChg>
        <pc:spChg chg="mod">
          <ac:chgData name="Brent Denny" userId="6e19a6f6-5855-469c-8903-20eb7d0080c7" providerId="ADAL" clId="{1971D016-F779-4008-8551-0670109D2A94}" dt="2021-12-16T10:59:52.356" v="3171" actId="571"/>
          <ac:spMkLst>
            <pc:docMk/>
            <pc:sldMk cId="2926922944" sldId="277"/>
            <ac:spMk id="140" creationId="{93F1ED70-F3F0-4D6D-9A7C-EC9CBD63151F}"/>
          </ac:spMkLst>
        </pc:spChg>
        <pc:spChg chg="mod">
          <ac:chgData name="Brent Denny" userId="6e19a6f6-5855-469c-8903-20eb7d0080c7" providerId="ADAL" clId="{1971D016-F779-4008-8551-0670109D2A94}" dt="2021-12-16T10:59:52.356" v="3171" actId="571"/>
          <ac:spMkLst>
            <pc:docMk/>
            <pc:sldMk cId="2926922944" sldId="277"/>
            <ac:spMk id="141" creationId="{B43CD42F-8570-4BA3-8677-634B2001C888}"/>
          </ac:spMkLst>
        </pc:spChg>
        <pc:spChg chg="mod">
          <ac:chgData name="Brent Denny" userId="6e19a6f6-5855-469c-8903-20eb7d0080c7" providerId="ADAL" clId="{1971D016-F779-4008-8551-0670109D2A94}" dt="2021-12-16T23:00:10.375" v="3512" actId="207"/>
          <ac:spMkLst>
            <pc:docMk/>
            <pc:sldMk cId="2926922944" sldId="277"/>
            <ac:spMk id="146" creationId="{17112622-1069-4AFA-9D4F-583024729144}"/>
          </ac:spMkLst>
        </pc:spChg>
        <pc:spChg chg="mod">
          <ac:chgData name="Brent Denny" userId="6e19a6f6-5855-469c-8903-20eb7d0080c7" providerId="ADAL" clId="{1971D016-F779-4008-8551-0670109D2A94}" dt="2021-12-16T23:00:16.545" v="3514" actId="207"/>
          <ac:spMkLst>
            <pc:docMk/>
            <pc:sldMk cId="2926922944" sldId="277"/>
            <ac:spMk id="147" creationId="{5337611F-2802-4F8C-9001-DA3844192D42}"/>
          </ac:spMkLst>
        </pc:spChg>
        <pc:spChg chg="mod">
          <ac:chgData name="Brent Denny" userId="6e19a6f6-5855-469c-8903-20eb7d0080c7" providerId="ADAL" clId="{1971D016-F779-4008-8551-0670109D2A94}" dt="2021-12-16T23:01:34.626" v="3525" actId="14100"/>
          <ac:spMkLst>
            <pc:docMk/>
            <pc:sldMk cId="2926922944" sldId="277"/>
            <ac:spMk id="148" creationId="{ED8F7216-CC87-4B88-A88B-D8446D113664}"/>
          </ac:spMkLst>
        </pc:spChg>
        <pc:spChg chg="mod">
          <ac:chgData name="Brent Denny" userId="6e19a6f6-5855-469c-8903-20eb7d0080c7" providerId="ADAL" clId="{1971D016-F779-4008-8551-0670109D2A94}" dt="2021-12-16T23:22:13.217" v="3694" actId="14100"/>
          <ac:spMkLst>
            <pc:docMk/>
            <pc:sldMk cId="2926922944" sldId="277"/>
            <ac:spMk id="149" creationId="{F777A2A6-F897-4245-9FA4-A3CBB82B8B22}"/>
          </ac:spMkLst>
        </pc:spChg>
        <pc:spChg chg="mod">
          <ac:chgData name="Brent Denny" userId="6e19a6f6-5855-469c-8903-20eb7d0080c7" providerId="ADAL" clId="{1971D016-F779-4008-8551-0670109D2A94}" dt="2021-12-16T11:07:00.879" v="3209" actId="207"/>
          <ac:spMkLst>
            <pc:docMk/>
            <pc:sldMk cId="2926922944" sldId="277"/>
            <ac:spMk id="150" creationId="{E969B392-4FBE-43E4-8123-D34FF72EB071}"/>
          </ac:spMkLst>
        </pc:spChg>
        <pc:spChg chg="mod">
          <ac:chgData name="Brent Denny" userId="6e19a6f6-5855-469c-8903-20eb7d0080c7" providerId="ADAL" clId="{1971D016-F779-4008-8551-0670109D2A94}" dt="2021-12-16T23:00:59.183" v="3520" actId="207"/>
          <ac:spMkLst>
            <pc:docMk/>
            <pc:sldMk cId="2926922944" sldId="277"/>
            <ac:spMk id="153" creationId="{BD4FA686-DC68-4AE7-8FB4-CED45B1F0068}"/>
          </ac:spMkLst>
        </pc:spChg>
        <pc:spChg chg="mod">
          <ac:chgData name="Brent Denny" userId="6e19a6f6-5855-469c-8903-20eb7d0080c7" providerId="ADAL" clId="{1971D016-F779-4008-8551-0670109D2A94}" dt="2021-12-16T11:14:49.969" v="3266" actId="207"/>
          <ac:spMkLst>
            <pc:docMk/>
            <pc:sldMk cId="2926922944" sldId="277"/>
            <ac:spMk id="154" creationId="{EBF201BA-BB0F-4B60-92C3-D0B05E85D89F}"/>
          </ac:spMkLst>
        </pc:spChg>
        <pc:spChg chg="mod">
          <ac:chgData name="Brent Denny" userId="6e19a6f6-5855-469c-8903-20eb7d0080c7" providerId="ADAL" clId="{1971D016-F779-4008-8551-0670109D2A94}" dt="2021-12-16T23:01:44.024" v="3527" actId="14100"/>
          <ac:spMkLst>
            <pc:docMk/>
            <pc:sldMk cId="2926922944" sldId="277"/>
            <ac:spMk id="155" creationId="{56E2039B-69E9-4731-B388-6CFB11FA39A5}"/>
          </ac:spMkLst>
        </pc:spChg>
        <pc:spChg chg="add mod">
          <ac:chgData name="Brent Denny" userId="6e19a6f6-5855-469c-8903-20eb7d0080c7" providerId="ADAL" clId="{1971D016-F779-4008-8551-0670109D2A94}" dt="2021-12-16T11:15:44.219" v="3271" actId="1076"/>
          <ac:spMkLst>
            <pc:docMk/>
            <pc:sldMk cId="2926922944" sldId="277"/>
            <ac:spMk id="156" creationId="{EB85BFC6-DD92-4955-8FAD-CBB5BBACE7A5}"/>
          </ac:spMkLst>
        </pc:spChg>
        <pc:spChg chg="add mod ord">
          <ac:chgData name="Brent Denny" userId="6e19a6f6-5855-469c-8903-20eb7d0080c7" providerId="ADAL" clId="{1971D016-F779-4008-8551-0670109D2A94}" dt="2021-12-16T23:20:11.830" v="3685" actId="207"/>
          <ac:spMkLst>
            <pc:docMk/>
            <pc:sldMk cId="2926922944" sldId="277"/>
            <ac:spMk id="157" creationId="{2F12CEEF-BF70-4450-887D-748C1A7A8325}"/>
          </ac:spMkLst>
        </pc:spChg>
        <pc:spChg chg="add del mod">
          <ac:chgData name="Brent Denny" userId="6e19a6f6-5855-469c-8903-20eb7d0080c7" providerId="ADAL" clId="{1971D016-F779-4008-8551-0670109D2A94}" dt="2021-12-16T11:01:33.188" v="3192" actId="478"/>
          <ac:spMkLst>
            <pc:docMk/>
            <pc:sldMk cId="2926922944" sldId="277"/>
            <ac:spMk id="158" creationId="{90E4D2DB-4D42-4052-BFCD-866DD5080CDE}"/>
          </ac:spMkLst>
        </pc:spChg>
        <pc:spChg chg="add mod ord">
          <ac:chgData name="Brent Denny" userId="6e19a6f6-5855-469c-8903-20eb7d0080c7" providerId="ADAL" clId="{1971D016-F779-4008-8551-0670109D2A94}" dt="2021-12-16T23:20:11.830" v="3685" actId="207"/>
          <ac:spMkLst>
            <pc:docMk/>
            <pc:sldMk cId="2926922944" sldId="277"/>
            <ac:spMk id="159" creationId="{F34D31BE-742E-44B7-B212-8B9B2D8EE082}"/>
          </ac:spMkLst>
        </pc:spChg>
        <pc:spChg chg="add mod ord">
          <ac:chgData name="Brent Denny" userId="6e19a6f6-5855-469c-8903-20eb7d0080c7" providerId="ADAL" clId="{1971D016-F779-4008-8551-0670109D2A94}" dt="2021-12-16T23:20:11.830" v="3685" actId="207"/>
          <ac:spMkLst>
            <pc:docMk/>
            <pc:sldMk cId="2926922944" sldId="277"/>
            <ac:spMk id="160" creationId="{C236F701-5B17-4EFB-9082-6B48F4D54C31}"/>
          </ac:spMkLst>
        </pc:spChg>
        <pc:spChg chg="add del mod">
          <ac:chgData name="Brent Denny" userId="6e19a6f6-5855-469c-8903-20eb7d0080c7" providerId="ADAL" clId="{1971D016-F779-4008-8551-0670109D2A94}" dt="2021-12-16T22:54:04.097" v="3342" actId="478"/>
          <ac:spMkLst>
            <pc:docMk/>
            <pc:sldMk cId="2926922944" sldId="277"/>
            <ac:spMk id="161" creationId="{35EED33C-C662-48A1-9BF0-7596B4811DD5}"/>
          </ac:spMkLst>
        </pc:spChg>
        <pc:spChg chg="add del mod">
          <ac:chgData name="Brent Denny" userId="6e19a6f6-5855-469c-8903-20eb7d0080c7" providerId="ADAL" clId="{1971D016-F779-4008-8551-0670109D2A94}" dt="2021-12-16T23:03:35.839" v="3534" actId="478"/>
          <ac:spMkLst>
            <pc:docMk/>
            <pc:sldMk cId="2926922944" sldId="277"/>
            <ac:spMk id="164" creationId="{A72771E3-4C33-4153-AD23-4EAFB7B33706}"/>
          </ac:spMkLst>
        </pc:spChg>
        <pc:spChg chg="add del mod">
          <ac:chgData name="Brent Denny" userId="6e19a6f6-5855-469c-8903-20eb7d0080c7" providerId="ADAL" clId="{1971D016-F779-4008-8551-0670109D2A94}" dt="2021-12-16T23:04:20.982" v="3540" actId="478"/>
          <ac:spMkLst>
            <pc:docMk/>
            <pc:sldMk cId="2926922944" sldId="277"/>
            <ac:spMk id="167" creationId="{CD319FEB-6221-4353-8717-CB4C08C76EE4}"/>
          </ac:spMkLst>
        </pc:spChg>
        <pc:spChg chg="add mod">
          <ac:chgData name="Brent Denny" userId="6e19a6f6-5855-469c-8903-20eb7d0080c7" providerId="ADAL" clId="{1971D016-F779-4008-8551-0670109D2A94}" dt="2021-12-16T23:21:37.337" v="3691" actId="207"/>
          <ac:spMkLst>
            <pc:docMk/>
            <pc:sldMk cId="2926922944" sldId="277"/>
            <ac:spMk id="169" creationId="{C6D3D70B-64B2-48E8-A017-4AA8BBF57AFB}"/>
          </ac:spMkLst>
        </pc:spChg>
        <pc:spChg chg="add mod">
          <ac:chgData name="Brent Denny" userId="6e19a6f6-5855-469c-8903-20eb7d0080c7" providerId="ADAL" clId="{1971D016-F779-4008-8551-0670109D2A94}" dt="2021-12-16T23:08:34.187" v="3563" actId="164"/>
          <ac:spMkLst>
            <pc:docMk/>
            <pc:sldMk cId="2926922944" sldId="277"/>
            <ac:spMk id="170" creationId="{3B963D24-DFB4-4265-8290-8BE9A585C991}"/>
          </ac:spMkLst>
        </pc:spChg>
        <pc:spChg chg="add mod">
          <ac:chgData name="Brent Denny" userId="6e19a6f6-5855-469c-8903-20eb7d0080c7" providerId="ADAL" clId="{1971D016-F779-4008-8551-0670109D2A94}" dt="2021-12-16T23:08:34.187" v="3563" actId="164"/>
          <ac:spMkLst>
            <pc:docMk/>
            <pc:sldMk cId="2926922944" sldId="277"/>
            <ac:spMk id="171" creationId="{ACD5796F-7B86-4040-B401-04708B60BE24}"/>
          </ac:spMkLst>
        </pc:spChg>
        <pc:spChg chg="add mod">
          <ac:chgData name="Brent Denny" userId="6e19a6f6-5855-469c-8903-20eb7d0080c7" providerId="ADAL" clId="{1971D016-F779-4008-8551-0670109D2A94}" dt="2021-12-16T23:08:34.187" v="3563" actId="164"/>
          <ac:spMkLst>
            <pc:docMk/>
            <pc:sldMk cId="2926922944" sldId="277"/>
            <ac:spMk id="172" creationId="{85E148F0-AD2E-498F-86F0-58BFD04A8086}"/>
          </ac:spMkLst>
        </pc:spChg>
        <pc:spChg chg="add mod">
          <ac:chgData name="Brent Denny" userId="6e19a6f6-5855-469c-8903-20eb7d0080c7" providerId="ADAL" clId="{1971D016-F779-4008-8551-0670109D2A94}" dt="2021-12-16T23:08:34.187" v="3563" actId="164"/>
          <ac:spMkLst>
            <pc:docMk/>
            <pc:sldMk cId="2926922944" sldId="277"/>
            <ac:spMk id="173" creationId="{48ADD765-C53D-42AC-8DBD-DF851C0187BA}"/>
          </ac:spMkLst>
        </pc:spChg>
        <pc:spChg chg="add mod ord">
          <ac:chgData name="Brent Denny" userId="6e19a6f6-5855-469c-8903-20eb7d0080c7" providerId="ADAL" clId="{1971D016-F779-4008-8551-0670109D2A94}" dt="2021-12-16T23:16:49.502" v="3638" actId="164"/>
          <ac:spMkLst>
            <pc:docMk/>
            <pc:sldMk cId="2926922944" sldId="277"/>
            <ac:spMk id="175" creationId="{F7C98E15-E44C-4F87-8117-371F81AFE24C}"/>
          </ac:spMkLst>
        </pc:spChg>
        <pc:spChg chg="add del mod ord">
          <ac:chgData name="Brent Denny" userId="6e19a6f6-5855-469c-8903-20eb7d0080c7" providerId="ADAL" clId="{1971D016-F779-4008-8551-0670109D2A94}" dt="2021-12-16T23:13:08.908" v="3592" actId="478"/>
          <ac:spMkLst>
            <pc:docMk/>
            <pc:sldMk cId="2926922944" sldId="277"/>
            <ac:spMk id="176" creationId="{0ECCF27E-CFF4-42AD-B5C6-018FD028C0A8}"/>
          </ac:spMkLst>
        </pc:spChg>
        <pc:spChg chg="add mod ord">
          <ac:chgData name="Brent Denny" userId="6e19a6f6-5855-469c-8903-20eb7d0080c7" providerId="ADAL" clId="{1971D016-F779-4008-8551-0670109D2A94}" dt="2021-12-16T23:16:49.502" v="3638" actId="164"/>
          <ac:spMkLst>
            <pc:docMk/>
            <pc:sldMk cId="2926922944" sldId="277"/>
            <ac:spMk id="177" creationId="{197F1FFC-2044-46E9-BEEC-96F3F7E95DA6}"/>
          </ac:spMkLst>
        </pc:spChg>
        <pc:spChg chg="add mod">
          <ac:chgData name="Brent Denny" userId="6e19a6f6-5855-469c-8903-20eb7d0080c7" providerId="ADAL" clId="{1971D016-F779-4008-8551-0670109D2A94}" dt="2021-12-21T08:14:41.649" v="14542" actId="14100"/>
          <ac:spMkLst>
            <pc:docMk/>
            <pc:sldMk cId="2926922944" sldId="277"/>
            <ac:spMk id="178" creationId="{757D0272-36A6-47C2-8492-36A7934A79F9}"/>
          </ac:spMkLst>
        </pc:spChg>
        <pc:spChg chg="add mod">
          <ac:chgData name="Brent Denny" userId="6e19a6f6-5855-469c-8903-20eb7d0080c7" providerId="ADAL" clId="{1971D016-F779-4008-8551-0670109D2A94}" dt="2021-12-16T23:17:49.896" v="3645" actId="1076"/>
          <ac:spMkLst>
            <pc:docMk/>
            <pc:sldMk cId="2926922944" sldId="277"/>
            <ac:spMk id="179" creationId="{7F4CF957-7944-4DF3-BDC1-26250A753FE6}"/>
          </ac:spMkLst>
        </pc:spChg>
        <pc:spChg chg="add mod">
          <ac:chgData name="Brent Denny" userId="6e19a6f6-5855-469c-8903-20eb7d0080c7" providerId="ADAL" clId="{1971D016-F779-4008-8551-0670109D2A94}" dt="2021-12-16T23:18:01.594" v="3648" actId="1076"/>
          <ac:spMkLst>
            <pc:docMk/>
            <pc:sldMk cId="2926922944" sldId="277"/>
            <ac:spMk id="180" creationId="{A1369F00-97BE-4552-86B4-F927C4B31316}"/>
          </ac:spMkLst>
        </pc:spChg>
        <pc:grpChg chg="add mod">
          <ac:chgData name="Brent Denny" userId="6e19a6f6-5855-469c-8903-20eb7d0080c7" providerId="ADAL" clId="{1971D016-F779-4008-8551-0670109D2A94}" dt="2021-12-16T11:16:19.405" v="3274" actId="1076"/>
          <ac:grpSpMkLst>
            <pc:docMk/>
            <pc:sldMk cId="2926922944" sldId="277"/>
            <ac:grpSpMk id="9" creationId="{6213DA13-F088-4FAB-9F7F-4588FA9D17D4}"/>
          </ac:grpSpMkLst>
        </pc:grpChg>
        <pc:grpChg chg="add del mod">
          <ac:chgData name="Brent Denny" userId="6e19a6f6-5855-469c-8903-20eb7d0080c7" providerId="ADAL" clId="{1971D016-F779-4008-8551-0670109D2A94}" dt="2021-12-16T10:53:27.781" v="3122" actId="478"/>
          <ac:grpSpMkLst>
            <pc:docMk/>
            <pc:sldMk cId="2926922944" sldId="277"/>
            <ac:grpSpMk id="10" creationId="{AD7554F8-288C-4279-9CEC-E7AE1A8C32DB}"/>
          </ac:grpSpMkLst>
        </pc:grpChg>
        <pc:grpChg chg="add del mod">
          <ac:chgData name="Brent Denny" userId="6e19a6f6-5855-469c-8903-20eb7d0080c7" providerId="ADAL" clId="{1971D016-F779-4008-8551-0670109D2A94}" dt="2021-12-16T10:23:00.229" v="2818" actId="165"/>
          <ac:grpSpMkLst>
            <pc:docMk/>
            <pc:sldMk cId="2926922944" sldId="277"/>
            <ac:grpSpMk id="20" creationId="{DC21D22B-3B02-4894-A6A8-84C843A5C299}"/>
          </ac:grpSpMkLst>
        </pc:grpChg>
        <pc:grpChg chg="add del mod">
          <ac:chgData name="Brent Denny" userId="6e19a6f6-5855-469c-8903-20eb7d0080c7" providerId="ADAL" clId="{1971D016-F779-4008-8551-0670109D2A94}" dt="2021-12-16T10:25:13.859" v="2841" actId="165"/>
          <ac:grpSpMkLst>
            <pc:docMk/>
            <pc:sldMk cId="2926922944" sldId="277"/>
            <ac:grpSpMk id="37" creationId="{5ECC7C68-F7D9-4F9F-9662-9AF4D2DF2A9A}"/>
          </ac:grpSpMkLst>
        </pc:grpChg>
        <pc:grpChg chg="add del mod">
          <ac:chgData name="Brent Denny" userId="6e19a6f6-5855-469c-8903-20eb7d0080c7" providerId="ADAL" clId="{1971D016-F779-4008-8551-0670109D2A94}" dt="2021-12-16T10:33:59.771" v="2889" actId="478"/>
          <ac:grpSpMkLst>
            <pc:docMk/>
            <pc:sldMk cId="2926922944" sldId="277"/>
            <ac:grpSpMk id="39" creationId="{D64A4021-81AB-4500-979A-E4E3CC6244ED}"/>
          </ac:grpSpMkLst>
        </pc:grpChg>
        <pc:grpChg chg="add mod">
          <ac:chgData name="Brent Denny" userId="6e19a6f6-5855-469c-8903-20eb7d0080c7" providerId="ADAL" clId="{1971D016-F779-4008-8551-0670109D2A94}" dt="2021-12-16T10:27:13.556" v="2854" actId="165"/>
          <ac:grpSpMkLst>
            <pc:docMk/>
            <pc:sldMk cId="2926922944" sldId="277"/>
            <ac:grpSpMk id="40" creationId="{673AAE38-736C-4000-A13C-B57BE859F556}"/>
          </ac:grpSpMkLst>
        </pc:grpChg>
        <pc:grpChg chg="add mod topLvl">
          <ac:chgData name="Brent Denny" userId="6e19a6f6-5855-469c-8903-20eb7d0080c7" providerId="ADAL" clId="{1971D016-F779-4008-8551-0670109D2A94}" dt="2021-12-16T10:28:24.122" v="2858" actId="164"/>
          <ac:grpSpMkLst>
            <pc:docMk/>
            <pc:sldMk cId="2926922944" sldId="277"/>
            <ac:grpSpMk id="41" creationId="{FBAC0AA4-B12F-4A4D-83FC-5808DD8C0EAD}"/>
          </ac:grpSpMkLst>
        </pc:grpChg>
        <pc:grpChg chg="add del mod topLvl">
          <ac:chgData name="Brent Denny" userId="6e19a6f6-5855-469c-8903-20eb7d0080c7" providerId="ADAL" clId="{1971D016-F779-4008-8551-0670109D2A94}" dt="2021-12-16T10:44:19.490" v="3025" actId="165"/>
          <ac:grpSpMkLst>
            <pc:docMk/>
            <pc:sldMk cId="2926922944" sldId="277"/>
            <ac:grpSpMk id="42" creationId="{EAAC70BA-9318-4D3C-BCB5-A02E2703AAEE}"/>
          </ac:grpSpMkLst>
        </pc:grpChg>
        <pc:grpChg chg="add del mod topLvl">
          <ac:chgData name="Brent Denny" userId="6e19a6f6-5855-469c-8903-20eb7d0080c7" providerId="ADAL" clId="{1971D016-F779-4008-8551-0670109D2A94}" dt="2021-12-16T10:45:53.503" v="3039" actId="478"/>
          <ac:grpSpMkLst>
            <pc:docMk/>
            <pc:sldMk cId="2926922944" sldId="277"/>
            <ac:grpSpMk id="43" creationId="{0EEAF27E-DE6D-493A-B7C3-8C72A037603F}"/>
          </ac:grpSpMkLst>
        </pc:grpChg>
        <pc:grpChg chg="add mod topLvl">
          <ac:chgData name="Brent Denny" userId="6e19a6f6-5855-469c-8903-20eb7d0080c7" providerId="ADAL" clId="{1971D016-F779-4008-8551-0670109D2A94}" dt="2021-12-16T10:28:24.122" v="2858" actId="164"/>
          <ac:grpSpMkLst>
            <pc:docMk/>
            <pc:sldMk cId="2926922944" sldId="277"/>
            <ac:grpSpMk id="44" creationId="{E6690695-354F-4207-8A67-CCEC29C2E4AC}"/>
          </ac:grpSpMkLst>
        </pc:grpChg>
        <pc:grpChg chg="add del mod topLvl">
          <ac:chgData name="Brent Denny" userId="6e19a6f6-5855-469c-8903-20eb7d0080c7" providerId="ADAL" clId="{1971D016-F779-4008-8551-0670109D2A94}" dt="2021-12-16T10:27:13.556" v="2854" actId="165"/>
          <ac:grpSpMkLst>
            <pc:docMk/>
            <pc:sldMk cId="2926922944" sldId="277"/>
            <ac:grpSpMk id="45" creationId="{72674DA7-EE27-4509-9BF7-167B9EBC7B23}"/>
          </ac:grpSpMkLst>
        </pc:grpChg>
        <pc:grpChg chg="add del mod topLvl">
          <ac:chgData name="Brent Denny" userId="6e19a6f6-5855-469c-8903-20eb7d0080c7" providerId="ADAL" clId="{1971D016-F779-4008-8551-0670109D2A94}" dt="2021-12-16T10:26:55.084" v="2853" actId="165"/>
          <ac:grpSpMkLst>
            <pc:docMk/>
            <pc:sldMk cId="2926922944" sldId="277"/>
            <ac:grpSpMk id="46" creationId="{337F08DB-DE41-4042-BDDE-D783C2B8B879}"/>
          </ac:grpSpMkLst>
        </pc:grpChg>
        <pc:grpChg chg="add del mod">
          <ac:chgData name="Brent Denny" userId="6e19a6f6-5855-469c-8903-20eb7d0080c7" providerId="ADAL" clId="{1971D016-F779-4008-8551-0670109D2A94}" dt="2021-12-16T10:26:43.612" v="2852" actId="165"/>
          <ac:grpSpMkLst>
            <pc:docMk/>
            <pc:sldMk cId="2926922944" sldId="277"/>
            <ac:grpSpMk id="47" creationId="{B4CA01C4-CCBB-49DA-B982-10A3E7587437}"/>
          </ac:grpSpMkLst>
        </pc:grpChg>
        <pc:grpChg chg="add del mod">
          <ac:chgData name="Brent Denny" userId="6e19a6f6-5855-469c-8903-20eb7d0080c7" providerId="ADAL" clId="{1971D016-F779-4008-8551-0670109D2A94}" dt="2021-12-16T10:58:04.277" v="3156" actId="478"/>
          <ac:grpSpMkLst>
            <pc:docMk/>
            <pc:sldMk cId="2926922944" sldId="277"/>
            <ac:grpSpMk id="48" creationId="{27180ED4-9676-42D8-88B4-7F78A82D88B9}"/>
          </ac:grpSpMkLst>
        </pc:grpChg>
        <pc:grpChg chg="mod">
          <ac:chgData name="Brent Denny" userId="6e19a6f6-5855-469c-8903-20eb7d0080c7" providerId="ADAL" clId="{1971D016-F779-4008-8551-0670109D2A94}" dt="2021-12-16T10:27:19.883" v="2855"/>
          <ac:grpSpMkLst>
            <pc:docMk/>
            <pc:sldMk cId="2926922944" sldId="277"/>
            <ac:grpSpMk id="49" creationId="{0A8CB216-1A8E-4113-A780-3BAEB7DB837D}"/>
          </ac:grpSpMkLst>
        </pc:grpChg>
        <pc:grpChg chg="del mod">
          <ac:chgData name="Brent Denny" userId="6e19a6f6-5855-469c-8903-20eb7d0080c7" providerId="ADAL" clId="{1971D016-F779-4008-8551-0670109D2A94}" dt="2021-12-16T10:31:19.100" v="2875" actId="478"/>
          <ac:grpSpMkLst>
            <pc:docMk/>
            <pc:sldMk cId="2926922944" sldId="277"/>
            <ac:grpSpMk id="50" creationId="{E9D598A0-3BD7-47B5-B928-901007110E5A}"/>
          </ac:grpSpMkLst>
        </pc:grpChg>
        <pc:grpChg chg="add mod">
          <ac:chgData name="Brent Denny" userId="6e19a6f6-5855-469c-8903-20eb7d0080c7" providerId="ADAL" clId="{1971D016-F779-4008-8551-0670109D2A94}" dt="2021-12-16T10:59:07.650" v="3165" actId="164"/>
          <ac:grpSpMkLst>
            <pc:docMk/>
            <pc:sldMk cId="2926922944" sldId="277"/>
            <ac:grpSpMk id="56" creationId="{32B9F9C1-22B8-4351-9A1D-9C94A7BE4278}"/>
          </ac:grpSpMkLst>
        </pc:grpChg>
        <pc:grpChg chg="add del mod">
          <ac:chgData name="Brent Denny" userId="6e19a6f6-5855-469c-8903-20eb7d0080c7" providerId="ADAL" clId="{1971D016-F779-4008-8551-0670109D2A94}" dt="2021-12-16T10:56:02.654" v="3143" actId="478"/>
          <ac:grpSpMkLst>
            <pc:docMk/>
            <pc:sldMk cId="2926922944" sldId="277"/>
            <ac:grpSpMk id="57" creationId="{5B67AB73-29C7-415D-8DC5-B5EB85D01FA8}"/>
          </ac:grpSpMkLst>
        </pc:grpChg>
        <pc:grpChg chg="mod">
          <ac:chgData name="Brent Denny" userId="6e19a6f6-5855-469c-8903-20eb7d0080c7" providerId="ADAL" clId="{1971D016-F779-4008-8551-0670109D2A94}" dt="2021-12-16T10:28:26.356" v="2859"/>
          <ac:grpSpMkLst>
            <pc:docMk/>
            <pc:sldMk cId="2926922944" sldId="277"/>
            <ac:grpSpMk id="58" creationId="{F758F98E-415D-4DDD-8EF9-78523E4C7A1D}"/>
          </ac:grpSpMkLst>
        </pc:grpChg>
        <pc:grpChg chg="mod">
          <ac:chgData name="Brent Denny" userId="6e19a6f6-5855-469c-8903-20eb7d0080c7" providerId="ADAL" clId="{1971D016-F779-4008-8551-0670109D2A94}" dt="2021-12-16T10:28:26.356" v="2859"/>
          <ac:grpSpMkLst>
            <pc:docMk/>
            <pc:sldMk cId="2926922944" sldId="277"/>
            <ac:grpSpMk id="59" creationId="{72F2CC06-2423-4212-A471-F12A516B945E}"/>
          </ac:grpSpMkLst>
        </pc:grpChg>
        <pc:grpChg chg="mod">
          <ac:chgData name="Brent Denny" userId="6e19a6f6-5855-469c-8903-20eb7d0080c7" providerId="ADAL" clId="{1971D016-F779-4008-8551-0670109D2A94}" dt="2021-12-16T10:28:26.356" v="2859"/>
          <ac:grpSpMkLst>
            <pc:docMk/>
            <pc:sldMk cId="2926922944" sldId="277"/>
            <ac:grpSpMk id="60" creationId="{5A2F149D-5F6B-4441-B998-004BB54BA05B}"/>
          </ac:grpSpMkLst>
        </pc:grpChg>
        <pc:grpChg chg="del mod">
          <ac:chgData name="Brent Denny" userId="6e19a6f6-5855-469c-8903-20eb7d0080c7" providerId="ADAL" clId="{1971D016-F779-4008-8551-0670109D2A94}" dt="2021-12-16T10:28:42.044" v="2861" actId="478"/>
          <ac:grpSpMkLst>
            <pc:docMk/>
            <pc:sldMk cId="2926922944" sldId="277"/>
            <ac:grpSpMk id="61" creationId="{E0D2C258-C40A-4DB5-B69E-527E5440D7EC}"/>
          </ac:grpSpMkLst>
        </pc:grpChg>
        <pc:grpChg chg="add del mod">
          <ac:chgData name="Brent Denny" userId="6e19a6f6-5855-469c-8903-20eb7d0080c7" providerId="ADAL" clId="{1971D016-F779-4008-8551-0670109D2A94}" dt="2021-12-16T23:04:34.451" v="3543" actId="165"/>
          <ac:grpSpMkLst>
            <pc:docMk/>
            <pc:sldMk cId="2926922944" sldId="277"/>
            <ac:grpSpMk id="75" creationId="{75DE3592-B121-44C7-A6F1-69D55F74BABD}"/>
          </ac:grpSpMkLst>
        </pc:grpChg>
        <pc:grpChg chg="add mod">
          <ac:chgData name="Brent Denny" userId="6e19a6f6-5855-469c-8903-20eb7d0080c7" providerId="ADAL" clId="{1971D016-F779-4008-8551-0670109D2A94}" dt="2021-12-16T23:16:49.502" v="3638" actId="164"/>
          <ac:grpSpMkLst>
            <pc:docMk/>
            <pc:sldMk cId="2926922944" sldId="277"/>
            <ac:grpSpMk id="76" creationId="{3E76A4CD-0EA2-45CA-9994-1AA00D9503FB}"/>
          </ac:grpSpMkLst>
        </pc:grpChg>
        <pc:grpChg chg="add mod">
          <ac:chgData name="Brent Denny" userId="6e19a6f6-5855-469c-8903-20eb7d0080c7" providerId="ADAL" clId="{1971D016-F779-4008-8551-0670109D2A94}" dt="2021-12-16T10:56:38.595" v="3147" actId="14100"/>
          <ac:grpSpMkLst>
            <pc:docMk/>
            <pc:sldMk cId="2926922944" sldId="277"/>
            <ac:grpSpMk id="99" creationId="{42003982-9592-426E-99D2-12636B48FEC2}"/>
          </ac:grpSpMkLst>
        </pc:grpChg>
        <pc:grpChg chg="add del mod">
          <ac:chgData name="Brent Denny" userId="6e19a6f6-5855-469c-8903-20eb7d0080c7" providerId="ADAL" clId="{1971D016-F779-4008-8551-0670109D2A94}" dt="2021-12-16T10:57:57.445" v="3155" actId="165"/>
          <ac:grpSpMkLst>
            <pc:docMk/>
            <pc:sldMk cId="2926922944" sldId="277"/>
            <ac:grpSpMk id="104" creationId="{5349A892-B45A-44D2-9B07-3C5BDB574E4B}"/>
          </ac:grpSpMkLst>
        </pc:grpChg>
        <pc:grpChg chg="mod topLvl">
          <ac:chgData name="Brent Denny" userId="6e19a6f6-5855-469c-8903-20eb7d0080c7" providerId="ADAL" clId="{1971D016-F779-4008-8551-0670109D2A94}" dt="2021-12-16T10:59:11.355" v="3166" actId="164"/>
          <ac:grpSpMkLst>
            <pc:docMk/>
            <pc:sldMk cId="2926922944" sldId="277"/>
            <ac:grpSpMk id="105" creationId="{F19CFC90-F35B-4E40-8BD4-0D42F50D929F}"/>
          </ac:grpSpMkLst>
        </pc:grpChg>
        <pc:grpChg chg="mod topLvl">
          <ac:chgData name="Brent Denny" userId="6e19a6f6-5855-469c-8903-20eb7d0080c7" providerId="ADAL" clId="{1971D016-F779-4008-8551-0670109D2A94}" dt="2021-12-16T10:59:11.355" v="3166" actId="164"/>
          <ac:grpSpMkLst>
            <pc:docMk/>
            <pc:sldMk cId="2926922944" sldId="277"/>
            <ac:grpSpMk id="106" creationId="{4DF5246B-03B3-48D1-A6EA-5E92D2B27C16}"/>
          </ac:grpSpMkLst>
        </pc:grpChg>
        <pc:grpChg chg="mod">
          <ac:chgData name="Brent Denny" userId="6e19a6f6-5855-469c-8903-20eb7d0080c7" providerId="ADAL" clId="{1971D016-F779-4008-8551-0670109D2A94}" dt="2021-12-16T10:57:57.445" v="3155" actId="165"/>
          <ac:grpSpMkLst>
            <pc:docMk/>
            <pc:sldMk cId="2926922944" sldId="277"/>
            <ac:grpSpMk id="107" creationId="{B249E9AA-7D89-4A55-BEE2-3A350E5138AB}"/>
          </ac:grpSpMkLst>
        </pc:grpChg>
        <pc:grpChg chg="add mod">
          <ac:chgData name="Brent Denny" userId="6e19a6f6-5855-469c-8903-20eb7d0080c7" providerId="ADAL" clId="{1971D016-F779-4008-8551-0670109D2A94}" dt="2021-12-16T10:58:13.233" v="3158" actId="1076"/>
          <ac:grpSpMkLst>
            <pc:docMk/>
            <pc:sldMk cId="2926922944" sldId="277"/>
            <ac:grpSpMk id="113" creationId="{F5741573-CDB5-473F-BED9-6D822F8BA714}"/>
          </ac:grpSpMkLst>
        </pc:grpChg>
        <pc:grpChg chg="mod">
          <ac:chgData name="Brent Denny" userId="6e19a6f6-5855-469c-8903-20eb7d0080c7" providerId="ADAL" clId="{1971D016-F779-4008-8551-0670109D2A94}" dt="2021-12-16T10:58:04.592" v="3157"/>
          <ac:grpSpMkLst>
            <pc:docMk/>
            <pc:sldMk cId="2926922944" sldId="277"/>
            <ac:grpSpMk id="114" creationId="{D33AE19B-10CB-445E-A29A-232F19E821D3}"/>
          </ac:grpSpMkLst>
        </pc:grpChg>
        <pc:grpChg chg="add mod">
          <ac:chgData name="Brent Denny" userId="6e19a6f6-5855-469c-8903-20eb7d0080c7" providerId="ADAL" clId="{1971D016-F779-4008-8551-0670109D2A94}" dt="2021-12-16T10:59:07.650" v="3165" actId="164"/>
          <ac:grpSpMkLst>
            <pc:docMk/>
            <pc:sldMk cId="2926922944" sldId="277"/>
            <ac:grpSpMk id="119" creationId="{AA4A04F4-9461-4E52-8A03-15AEF5852C75}"/>
          </ac:grpSpMkLst>
        </pc:grpChg>
        <pc:grpChg chg="add mod">
          <ac:chgData name="Brent Denny" userId="6e19a6f6-5855-469c-8903-20eb7d0080c7" providerId="ADAL" clId="{1971D016-F779-4008-8551-0670109D2A94}" dt="2021-12-16T22:54:09.964" v="3344" actId="1076"/>
          <ac:grpSpMkLst>
            <pc:docMk/>
            <pc:sldMk cId="2926922944" sldId="277"/>
            <ac:grpSpMk id="120" creationId="{FB3C2EC3-62CE-48F1-A968-DFEC0457B164}"/>
          </ac:grpSpMkLst>
        </pc:grpChg>
        <pc:grpChg chg="add mod">
          <ac:chgData name="Brent Denny" userId="6e19a6f6-5855-469c-8903-20eb7d0080c7" providerId="ADAL" clId="{1971D016-F779-4008-8551-0670109D2A94}" dt="2021-12-16T10:59:41.859" v="3168" actId="1076"/>
          <ac:grpSpMkLst>
            <pc:docMk/>
            <pc:sldMk cId="2926922944" sldId="277"/>
            <ac:grpSpMk id="121" creationId="{0446527F-819C-442E-8774-AD287294EB33}"/>
          </ac:grpSpMkLst>
        </pc:grpChg>
        <pc:grpChg chg="mod">
          <ac:chgData name="Brent Denny" userId="6e19a6f6-5855-469c-8903-20eb7d0080c7" providerId="ADAL" clId="{1971D016-F779-4008-8551-0670109D2A94}" dt="2021-12-16T10:59:36.084" v="3167" actId="571"/>
          <ac:grpSpMkLst>
            <pc:docMk/>
            <pc:sldMk cId="2926922944" sldId="277"/>
            <ac:grpSpMk id="124" creationId="{A267C884-3AE2-42BF-A8B4-D3BA79BA81FA}"/>
          </ac:grpSpMkLst>
        </pc:grpChg>
        <pc:grpChg chg="mod">
          <ac:chgData name="Brent Denny" userId="6e19a6f6-5855-469c-8903-20eb7d0080c7" providerId="ADAL" clId="{1971D016-F779-4008-8551-0670109D2A94}" dt="2021-12-16T10:59:36.084" v="3167" actId="571"/>
          <ac:grpSpMkLst>
            <pc:docMk/>
            <pc:sldMk cId="2926922944" sldId="277"/>
            <ac:grpSpMk id="125" creationId="{3629BCB2-33CC-42E7-B6FD-22DFD5B0AC44}"/>
          </ac:grpSpMkLst>
        </pc:grpChg>
        <pc:grpChg chg="mod">
          <ac:chgData name="Brent Denny" userId="6e19a6f6-5855-469c-8903-20eb7d0080c7" providerId="ADAL" clId="{1971D016-F779-4008-8551-0670109D2A94}" dt="2021-12-16T10:59:36.084" v="3167" actId="571"/>
          <ac:grpSpMkLst>
            <pc:docMk/>
            <pc:sldMk cId="2926922944" sldId="277"/>
            <ac:grpSpMk id="126" creationId="{52E2422C-CD4B-4DFE-A2D0-853629E3AED3}"/>
          </ac:grpSpMkLst>
        </pc:grpChg>
        <pc:grpChg chg="mod">
          <ac:chgData name="Brent Denny" userId="6e19a6f6-5855-469c-8903-20eb7d0080c7" providerId="ADAL" clId="{1971D016-F779-4008-8551-0670109D2A94}" dt="2021-12-16T10:59:36.084" v="3167" actId="571"/>
          <ac:grpSpMkLst>
            <pc:docMk/>
            <pc:sldMk cId="2926922944" sldId="277"/>
            <ac:grpSpMk id="127" creationId="{A8E70DFC-E425-4ECF-A21C-0E342B18AFD5}"/>
          </ac:grpSpMkLst>
        </pc:grpChg>
        <pc:grpChg chg="add mod">
          <ac:chgData name="Brent Denny" userId="6e19a6f6-5855-469c-8903-20eb7d0080c7" providerId="ADAL" clId="{1971D016-F779-4008-8551-0670109D2A94}" dt="2021-12-16T10:59:52.356" v="3171" actId="571"/>
          <ac:grpSpMkLst>
            <pc:docMk/>
            <pc:sldMk cId="2926922944" sldId="277"/>
            <ac:grpSpMk id="133" creationId="{F74D6625-F9C5-485E-B89A-0841016F02A0}"/>
          </ac:grpSpMkLst>
        </pc:grpChg>
        <pc:grpChg chg="mod">
          <ac:chgData name="Brent Denny" userId="6e19a6f6-5855-469c-8903-20eb7d0080c7" providerId="ADAL" clId="{1971D016-F779-4008-8551-0670109D2A94}" dt="2021-12-16T10:59:52.356" v="3171" actId="571"/>
          <ac:grpSpMkLst>
            <pc:docMk/>
            <pc:sldMk cId="2926922944" sldId="277"/>
            <ac:grpSpMk id="134" creationId="{2E9C3FE0-5A43-4CAB-B0AA-F46D7F2822E4}"/>
          </ac:grpSpMkLst>
        </pc:grpChg>
        <pc:grpChg chg="mod">
          <ac:chgData name="Brent Denny" userId="6e19a6f6-5855-469c-8903-20eb7d0080c7" providerId="ADAL" clId="{1971D016-F779-4008-8551-0670109D2A94}" dt="2021-12-16T10:59:52.356" v="3171" actId="571"/>
          <ac:grpSpMkLst>
            <pc:docMk/>
            <pc:sldMk cId="2926922944" sldId="277"/>
            <ac:grpSpMk id="135" creationId="{BCBB76A3-F73C-4194-9B8A-59856FCD6693}"/>
          </ac:grpSpMkLst>
        </pc:grpChg>
        <pc:grpChg chg="mod">
          <ac:chgData name="Brent Denny" userId="6e19a6f6-5855-469c-8903-20eb7d0080c7" providerId="ADAL" clId="{1971D016-F779-4008-8551-0670109D2A94}" dt="2021-12-16T10:59:52.356" v="3171" actId="571"/>
          <ac:grpSpMkLst>
            <pc:docMk/>
            <pc:sldMk cId="2926922944" sldId="277"/>
            <ac:grpSpMk id="136" creationId="{A7FED1F8-620E-47B8-B6B3-5B5896B388B7}"/>
          </ac:grpSpMkLst>
        </pc:grpChg>
        <pc:grpChg chg="add mod">
          <ac:chgData name="Brent Denny" userId="6e19a6f6-5855-469c-8903-20eb7d0080c7" providerId="ADAL" clId="{1971D016-F779-4008-8551-0670109D2A94}" dt="2021-12-16T11:00:02.601" v="3174" actId="1076"/>
          <ac:grpSpMkLst>
            <pc:docMk/>
            <pc:sldMk cId="2926922944" sldId="277"/>
            <ac:grpSpMk id="142" creationId="{90897362-0479-4D2C-B17D-AF63A7286F5F}"/>
          </ac:grpSpMkLst>
        </pc:grpChg>
        <pc:grpChg chg="mod">
          <ac:chgData name="Brent Denny" userId="6e19a6f6-5855-469c-8903-20eb7d0080c7" providerId="ADAL" clId="{1971D016-F779-4008-8551-0670109D2A94}" dt="2021-12-16T10:59:55.234" v="3173" actId="571"/>
          <ac:grpSpMkLst>
            <pc:docMk/>
            <pc:sldMk cId="2926922944" sldId="277"/>
            <ac:grpSpMk id="143" creationId="{E1639A49-D9D6-42A4-8103-ACCEFFABF2B9}"/>
          </ac:grpSpMkLst>
        </pc:grpChg>
        <pc:grpChg chg="mod">
          <ac:chgData name="Brent Denny" userId="6e19a6f6-5855-469c-8903-20eb7d0080c7" providerId="ADAL" clId="{1971D016-F779-4008-8551-0670109D2A94}" dt="2021-12-16T10:59:55.234" v="3173" actId="571"/>
          <ac:grpSpMkLst>
            <pc:docMk/>
            <pc:sldMk cId="2926922944" sldId="277"/>
            <ac:grpSpMk id="144" creationId="{FADC7B37-8965-47DB-A923-2B7BC2131AA6}"/>
          </ac:grpSpMkLst>
        </pc:grpChg>
        <pc:grpChg chg="mod">
          <ac:chgData name="Brent Denny" userId="6e19a6f6-5855-469c-8903-20eb7d0080c7" providerId="ADAL" clId="{1971D016-F779-4008-8551-0670109D2A94}" dt="2021-12-16T10:59:55.234" v="3173" actId="571"/>
          <ac:grpSpMkLst>
            <pc:docMk/>
            <pc:sldMk cId="2926922944" sldId="277"/>
            <ac:grpSpMk id="145" creationId="{1551991E-A049-4671-BDF7-577053765200}"/>
          </ac:grpSpMkLst>
        </pc:grpChg>
        <pc:grpChg chg="add mod">
          <ac:chgData name="Brent Denny" userId="6e19a6f6-5855-469c-8903-20eb7d0080c7" providerId="ADAL" clId="{1971D016-F779-4008-8551-0670109D2A94}" dt="2021-12-16T11:00:14.057" v="3176" actId="1076"/>
          <ac:grpSpMkLst>
            <pc:docMk/>
            <pc:sldMk cId="2926922944" sldId="277"/>
            <ac:grpSpMk id="151" creationId="{6FC38941-4D12-471E-97AC-DF5A14A5E6D1}"/>
          </ac:grpSpMkLst>
        </pc:grpChg>
        <pc:grpChg chg="mod">
          <ac:chgData name="Brent Denny" userId="6e19a6f6-5855-469c-8903-20eb7d0080c7" providerId="ADAL" clId="{1971D016-F779-4008-8551-0670109D2A94}" dt="2021-12-16T11:00:07.929" v="3175"/>
          <ac:grpSpMkLst>
            <pc:docMk/>
            <pc:sldMk cId="2926922944" sldId="277"/>
            <ac:grpSpMk id="152" creationId="{4363CB29-D438-4C82-90E3-6AB331CAB7B6}"/>
          </ac:grpSpMkLst>
        </pc:grpChg>
        <pc:grpChg chg="add mod">
          <ac:chgData name="Brent Denny" userId="6e19a6f6-5855-469c-8903-20eb7d0080c7" providerId="ADAL" clId="{1971D016-F779-4008-8551-0670109D2A94}" dt="2021-12-16T23:16:49.502" v="3638" actId="164"/>
          <ac:grpSpMkLst>
            <pc:docMk/>
            <pc:sldMk cId="2926922944" sldId="277"/>
            <ac:grpSpMk id="168" creationId="{B3A3A37A-5281-4EE4-B769-EEC5CBE2DE2F}"/>
          </ac:grpSpMkLst>
        </pc:grpChg>
        <pc:grpChg chg="add mod">
          <ac:chgData name="Brent Denny" userId="6e19a6f6-5855-469c-8903-20eb7d0080c7" providerId="ADAL" clId="{1971D016-F779-4008-8551-0670109D2A94}" dt="2021-12-16T23:16:49.502" v="3638" actId="164"/>
          <ac:grpSpMkLst>
            <pc:docMk/>
            <pc:sldMk cId="2926922944" sldId="277"/>
            <ac:grpSpMk id="174" creationId="{3A276367-893B-415E-AFE2-47C9A91D1459}"/>
          </ac:grpSpMkLst>
        </pc:grpChg>
        <pc:grpChg chg="add mod">
          <ac:chgData name="Brent Denny" userId="6e19a6f6-5855-469c-8903-20eb7d0080c7" providerId="ADAL" clId="{1971D016-F779-4008-8551-0670109D2A94}" dt="2021-12-16T23:16:56.275" v="3639" actId="1076"/>
          <ac:grpSpMkLst>
            <pc:docMk/>
            <pc:sldMk cId="2926922944" sldId="277"/>
            <ac:grpSpMk id="181" creationId="{F05C1D57-8A60-41DB-A4C6-E966B4A7DD77}"/>
          </ac:grpSpMkLst>
        </pc:grpChg>
        <pc:picChg chg="add del mod">
          <ac:chgData name="Brent Denny" userId="6e19a6f6-5855-469c-8903-20eb7d0080c7" providerId="ADAL" clId="{1971D016-F779-4008-8551-0670109D2A94}" dt="2021-12-21T08:51:23.694" v="15935" actId="478"/>
          <ac:picMkLst>
            <pc:docMk/>
            <pc:sldMk cId="2926922944" sldId="277"/>
            <ac:picMk id="8" creationId="{CA068FEB-7F37-4F4C-B1F7-350506105944}"/>
          </ac:picMkLst>
        </pc:picChg>
        <pc:picChg chg="add mod">
          <ac:chgData name="Brent Denny" userId="6e19a6f6-5855-469c-8903-20eb7d0080c7" providerId="ADAL" clId="{1971D016-F779-4008-8551-0670109D2A94}" dt="2021-12-21T08:53:38.092" v="15940" actId="1076"/>
          <ac:picMkLst>
            <pc:docMk/>
            <pc:sldMk cId="2926922944" sldId="277"/>
            <ac:picMk id="11" creationId="{CF82E9FD-E4A7-4E7C-8CE1-976BCDDFB78F}"/>
          </ac:picMkLst>
        </pc:picChg>
        <pc:picChg chg="add mod">
          <ac:chgData name="Brent Denny" userId="6e19a6f6-5855-469c-8903-20eb7d0080c7" providerId="ADAL" clId="{1971D016-F779-4008-8551-0670109D2A94}" dt="2021-12-21T08:56:58.659" v="15951" actId="1076"/>
          <ac:picMkLst>
            <pc:docMk/>
            <pc:sldMk cId="2926922944" sldId="277"/>
            <ac:picMk id="13" creationId="{854E5706-1CA4-4A74-B79C-EAFB768C3031}"/>
          </ac:picMkLst>
        </pc:picChg>
        <pc:picChg chg="add mod">
          <ac:chgData name="Brent Denny" userId="6e19a6f6-5855-469c-8903-20eb7d0080c7" providerId="ADAL" clId="{1971D016-F779-4008-8551-0670109D2A94}" dt="2021-12-16T10:37:42.213" v="2961" actId="164"/>
          <ac:picMkLst>
            <pc:docMk/>
            <pc:sldMk cId="2926922944" sldId="277"/>
            <ac:picMk id="17" creationId="{61274EF2-FF00-4D41-97FA-3260D933F1DF}"/>
          </ac:picMkLst>
        </pc:picChg>
        <pc:picChg chg="add del mod topLvl">
          <ac:chgData name="Brent Denny" userId="6e19a6f6-5855-469c-8903-20eb7d0080c7" providerId="ADAL" clId="{1971D016-F779-4008-8551-0670109D2A94}" dt="2021-12-16T23:05:40.933" v="3552" actId="478"/>
          <ac:picMkLst>
            <pc:docMk/>
            <pc:sldMk cId="2926922944" sldId="277"/>
            <ac:picMk id="19" creationId="{3940C0A8-1484-4FEC-9DE6-86D71A9CFCEC}"/>
          </ac:picMkLst>
        </pc:picChg>
        <pc:picChg chg="add del mod">
          <ac:chgData name="Brent Denny" userId="6e19a6f6-5855-469c-8903-20eb7d0080c7" providerId="ADAL" clId="{1971D016-F779-4008-8551-0670109D2A94}" dt="2021-12-16T23:03:42.238" v="3535" actId="478"/>
          <ac:picMkLst>
            <pc:docMk/>
            <pc:sldMk cId="2926922944" sldId="277"/>
            <ac:picMk id="163" creationId="{7952A790-2060-43C9-8310-4404CCDAA094}"/>
          </ac:picMkLst>
        </pc:picChg>
        <pc:picChg chg="add mod ord">
          <ac:chgData name="Brent Denny" userId="6e19a6f6-5855-469c-8903-20eb7d0080c7" providerId="ADAL" clId="{1971D016-F779-4008-8551-0670109D2A94}" dt="2021-12-16T23:06:56.145" v="3561" actId="1076"/>
          <ac:picMkLst>
            <pc:docMk/>
            <pc:sldMk cId="2926922944" sldId="277"/>
            <ac:picMk id="166" creationId="{87C26C0E-E6E7-4A2E-9944-0CB4D4C9D35A}"/>
          </ac:picMkLst>
        </pc:picChg>
      </pc:sldChg>
      <pc:sldChg chg="modSp new mod">
        <pc:chgData name="Brent Denny" userId="6e19a6f6-5855-469c-8903-20eb7d0080c7" providerId="ADAL" clId="{1971D016-F779-4008-8551-0670109D2A94}" dt="2021-12-20T06:16:55.357" v="13327" actId="207"/>
        <pc:sldMkLst>
          <pc:docMk/>
          <pc:sldMk cId="1346199449" sldId="278"/>
        </pc:sldMkLst>
        <pc:spChg chg="mod">
          <ac:chgData name="Brent Denny" userId="6e19a6f6-5855-469c-8903-20eb7d0080c7" providerId="ADAL" clId="{1971D016-F779-4008-8551-0670109D2A94}" dt="2021-12-16T23:23:44.310" v="3704" actId="20577"/>
          <ac:spMkLst>
            <pc:docMk/>
            <pc:sldMk cId="1346199449" sldId="278"/>
            <ac:spMk id="2" creationId="{C917AD34-1149-465D-924D-7701404500E6}"/>
          </ac:spMkLst>
        </pc:spChg>
        <pc:spChg chg="mod">
          <ac:chgData name="Brent Denny" userId="6e19a6f6-5855-469c-8903-20eb7d0080c7" providerId="ADAL" clId="{1971D016-F779-4008-8551-0670109D2A94}" dt="2021-12-20T06:16:55.357" v="13327" actId="207"/>
          <ac:spMkLst>
            <pc:docMk/>
            <pc:sldMk cId="1346199449" sldId="278"/>
            <ac:spMk id="3" creationId="{5A136EFA-E347-4180-8407-136F6C7E26F2}"/>
          </ac:spMkLst>
        </pc:spChg>
      </pc:sldChg>
      <pc:sldChg chg="addSp delSp modSp new mod">
        <pc:chgData name="Brent Denny" userId="6e19a6f6-5855-469c-8903-20eb7d0080c7" providerId="ADAL" clId="{1971D016-F779-4008-8551-0670109D2A94}" dt="2021-12-16T23:44:18.076" v="4459"/>
        <pc:sldMkLst>
          <pc:docMk/>
          <pc:sldMk cId="801043262" sldId="279"/>
        </pc:sldMkLst>
        <pc:spChg chg="mod">
          <ac:chgData name="Brent Denny" userId="6e19a6f6-5855-469c-8903-20eb7d0080c7" providerId="ADAL" clId="{1971D016-F779-4008-8551-0670109D2A94}" dt="2021-12-16T23:42:26.639" v="4406" actId="20577"/>
          <ac:spMkLst>
            <pc:docMk/>
            <pc:sldMk cId="801043262" sldId="279"/>
            <ac:spMk id="2" creationId="{03EEBB52-997B-43FD-802F-C0AECDEE8EA5}"/>
          </ac:spMkLst>
        </pc:spChg>
        <pc:spChg chg="del mod">
          <ac:chgData name="Brent Denny" userId="6e19a6f6-5855-469c-8903-20eb7d0080c7" providerId="ADAL" clId="{1971D016-F779-4008-8551-0670109D2A94}" dt="2021-12-16T23:36:32.839" v="4196" actId="3680"/>
          <ac:spMkLst>
            <pc:docMk/>
            <pc:sldMk cId="801043262" sldId="279"/>
            <ac:spMk id="3" creationId="{28C438D2-5828-4513-A4A8-045C85AEB553}"/>
          </ac:spMkLst>
        </pc:spChg>
        <pc:graphicFrameChg chg="add mod ord modGraphic">
          <ac:chgData name="Brent Denny" userId="6e19a6f6-5855-469c-8903-20eb7d0080c7" providerId="ADAL" clId="{1971D016-F779-4008-8551-0670109D2A94}" dt="2021-12-16T23:44:07.748" v="4455" actId="20577"/>
          <ac:graphicFrameMkLst>
            <pc:docMk/>
            <pc:sldMk cId="801043262" sldId="279"/>
            <ac:graphicFrameMk id="4" creationId="{AD46682A-B430-4292-8278-DD2256F89A3C}"/>
          </ac:graphicFrameMkLst>
        </pc:graphicFrameChg>
        <pc:graphicFrameChg chg="add mod modGraphic">
          <ac:chgData name="Brent Denny" userId="6e19a6f6-5855-469c-8903-20eb7d0080c7" providerId="ADAL" clId="{1971D016-F779-4008-8551-0670109D2A94}" dt="2021-12-16T23:44:15.943" v="4457"/>
          <ac:graphicFrameMkLst>
            <pc:docMk/>
            <pc:sldMk cId="801043262" sldId="279"/>
            <ac:graphicFrameMk id="5" creationId="{7FAF2AE4-9A30-4A12-AADE-11B281655755}"/>
          </ac:graphicFrameMkLst>
        </pc:graphicFrameChg>
        <pc:graphicFrameChg chg="add mod modGraphic">
          <ac:chgData name="Brent Denny" userId="6e19a6f6-5855-469c-8903-20eb7d0080c7" providerId="ADAL" clId="{1971D016-F779-4008-8551-0670109D2A94}" dt="2021-12-16T23:44:18.076" v="4459"/>
          <ac:graphicFrameMkLst>
            <pc:docMk/>
            <pc:sldMk cId="801043262" sldId="279"/>
            <ac:graphicFrameMk id="6" creationId="{76C4F0E9-725B-4277-BB5C-5F6DCF963004}"/>
          </ac:graphicFrameMkLst>
        </pc:graphicFrameChg>
      </pc:sldChg>
      <pc:sldChg chg="modSp new mod">
        <pc:chgData name="Brent Denny" userId="6e19a6f6-5855-469c-8903-20eb7d0080c7" providerId="ADAL" clId="{1971D016-F779-4008-8551-0670109D2A94}" dt="2021-12-17T00:02:16.729" v="4877" actId="20577"/>
        <pc:sldMkLst>
          <pc:docMk/>
          <pc:sldMk cId="2138368006" sldId="280"/>
        </pc:sldMkLst>
        <pc:spChg chg="mod">
          <ac:chgData name="Brent Denny" userId="6e19a6f6-5855-469c-8903-20eb7d0080c7" providerId="ADAL" clId="{1971D016-F779-4008-8551-0670109D2A94}" dt="2021-12-16T23:56:45.395" v="4544" actId="20577"/>
          <ac:spMkLst>
            <pc:docMk/>
            <pc:sldMk cId="2138368006" sldId="280"/>
            <ac:spMk id="2" creationId="{0A8BC5C2-92BA-4ECF-8F97-994B63D95A1E}"/>
          </ac:spMkLst>
        </pc:spChg>
        <pc:spChg chg="mod">
          <ac:chgData name="Brent Denny" userId="6e19a6f6-5855-469c-8903-20eb7d0080c7" providerId="ADAL" clId="{1971D016-F779-4008-8551-0670109D2A94}" dt="2021-12-17T00:02:16.729" v="4877" actId="20577"/>
          <ac:spMkLst>
            <pc:docMk/>
            <pc:sldMk cId="2138368006" sldId="280"/>
            <ac:spMk id="3" creationId="{C71A4759-B6D3-4FAA-B65A-CF6C81A8F881}"/>
          </ac:spMkLst>
        </pc:spChg>
      </pc:sldChg>
      <pc:sldChg chg="modSp new mod">
        <pc:chgData name="Brent Denny" userId="6e19a6f6-5855-469c-8903-20eb7d0080c7" providerId="ADAL" clId="{1971D016-F779-4008-8551-0670109D2A94}" dt="2021-12-17T00:07:13.577" v="5432" actId="5793"/>
        <pc:sldMkLst>
          <pc:docMk/>
          <pc:sldMk cId="3619992096" sldId="281"/>
        </pc:sldMkLst>
        <pc:spChg chg="mod">
          <ac:chgData name="Brent Denny" userId="6e19a6f6-5855-469c-8903-20eb7d0080c7" providerId="ADAL" clId="{1971D016-F779-4008-8551-0670109D2A94}" dt="2021-12-17T00:02:36.802" v="4893" actId="20577"/>
          <ac:spMkLst>
            <pc:docMk/>
            <pc:sldMk cId="3619992096" sldId="281"/>
            <ac:spMk id="2" creationId="{5F8CAE5D-0E54-4DED-9658-992D84E37F31}"/>
          </ac:spMkLst>
        </pc:spChg>
        <pc:spChg chg="mod">
          <ac:chgData name="Brent Denny" userId="6e19a6f6-5855-469c-8903-20eb7d0080c7" providerId="ADAL" clId="{1971D016-F779-4008-8551-0670109D2A94}" dt="2021-12-17T00:07:13.577" v="5432" actId="5793"/>
          <ac:spMkLst>
            <pc:docMk/>
            <pc:sldMk cId="3619992096" sldId="281"/>
            <ac:spMk id="3" creationId="{F1D0F82E-8F99-4002-BFFF-377C459240CB}"/>
          </ac:spMkLst>
        </pc:spChg>
      </pc:sldChg>
      <pc:sldChg chg="delSp modSp add mod ord">
        <pc:chgData name="Brent Denny" userId="6e19a6f6-5855-469c-8903-20eb7d0080c7" providerId="ADAL" clId="{1971D016-F779-4008-8551-0670109D2A94}" dt="2021-12-20T06:32:20.698" v="13799" actId="478"/>
        <pc:sldMkLst>
          <pc:docMk/>
          <pc:sldMk cId="4051198895" sldId="282"/>
        </pc:sldMkLst>
        <pc:spChg chg="mod">
          <ac:chgData name="Brent Denny" userId="6e19a6f6-5855-469c-8903-20eb7d0080c7" providerId="ADAL" clId="{1971D016-F779-4008-8551-0670109D2A94}" dt="2021-12-16T23:56:26.653" v="4528" actId="6549"/>
          <ac:spMkLst>
            <pc:docMk/>
            <pc:sldMk cId="4051198895" sldId="282"/>
            <ac:spMk id="2" creationId="{1EB7DC70-6733-490B-BF77-335C8C5B4EB4}"/>
          </ac:spMkLst>
        </pc:spChg>
        <pc:spChg chg="del">
          <ac:chgData name="Brent Denny" userId="6e19a6f6-5855-469c-8903-20eb7d0080c7" providerId="ADAL" clId="{1971D016-F779-4008-8551-0670109D2A94}" dt="2021-12-20T06:32:20.698" v="13799" actId="478"/>
          <ac:spMkLst>
            <pc:docMk/>
            <pc:sldMk cId="4051198895" sldId="282"/>
            <ac:spMk id="3" creationId="{29B0650D-5FFF-49FD-9A04-511615DF6EDF}"/>
          </ac:spMkLst>
        </pc:spChg>
      </pc:sldChg>
      <pc:sldChg chg="modSp new mod">
        <pc:chgData name="Brent Denny" userId="6e19a6f6-5855-469c-8903-20eb7d0080c7" providerId="ADAL" clId="{1971D016-F779-4008-8551-0670109D2A94}" dt="2021-12-21T09:14:32.344" v="16682" actId="20577"/>
        <pc:sldMkLst>
          <pc:docMk/>
          <pc:sldMk cId="3867557931" sldId="283"/>
        </pc:sldMkLst>
        <pc:spChg chg="mod">
          <ac:chgData name="Brent Denny" userId="6e19a6f6-5855-469c-8903-20eb7d0080c7" providerId="ADAL" clId="{1971D016-F779-4008-8551-0670109D2A94}" dt="2021-12-17T00:07:53.732" v="5474" actId="20577"/>
          <ac:spMkLst>
            <pc:docMk/>
            <pc:sldMk cId="3867557931" sldId="283"/>
            <ac:spMk id="2" creationId="{A81FC03B-A191-4B48-86E7-E0036A2D2A68}"/>
          </ac:spMkLst>
        </pc:spChg>
        <pc:spChg chg="mod">
          <ac:chgData name="Brent Denny" userId="6e19a6f6-5855-469c-8903-20eb7d0080c7" providerId="ADAL" clId="{1971D016-F779-4008-8551-0670109D2A94}" dt="2021-12-21T09:14:32.344" v="16682" actId="20577"/>
          <ac:spMkLst>
            <pc:docMk/>
            <pc:sldMk cId="3867557931" sldId="283"/>
            <ac:spMk id="3" creationId="{C2C07871-F38C-4264-B41A-D691614F46EB}"/>
          </ac:spMkLst>
        </pc:spChg>
      </pc:sldChg>
      <pc:sldChg chg="modSp new mod">
        <pc:chgData name="Brent Denny" userId="6e19a6f6-5855-469c-8903-20eb7d0080c7" providerId="ADAL" clId="{1971D016-F779-4008-8551-0670109D2A94}" dt="2021-12-21T09:15:12.850" v="16688" actId="207"/>
        <pc:sldMkLst>
          <pc:docMk/>
          <pc:sldMk cId="4178259298" sldId="284"/>
        </pc:sldMkLst>
        <pc:spChg chg="mod">
          <ac:chgData name="Brent Denny" userId="6e19a6f6-5855-469c-8903-20eb7d0080c7" providerId="ADAL" clId="{1971D016-F779-4008-8551-0670109D2A94}" dt="2021-12-18T13:01:53.103" v="9999" actId="20577"/>
          <ac:spMkLst>
            <pc:docMk/>
            <pc:sldMk cId="4178259298" sldId="284"/>
            <ac:spMk id="2" creationId="{EEE85AF9-FCB0-4B47-9725-3AB29B8EAFDD}"/>
          </ac:spMkLst>
        </pc:spChg>
        <pc:spChg chg="mod">
          <ac:chgData name="Brent Denny" userId="6e19a6f6-5855-469c-8903-20eb7d0080c7" providerId="ADAL" clId="{1971D016-F779-4008-8551-0670109D2A94}" dt="2021-12-21T09:15:12.850" v="16688" actId="207"/>
          <ac:spMkLst>
            <pc:docMk/>
            <pc:sldMk cId="4178259298" sldId="284"/>
            <ac:spMk id="3" creationId="{81339990-D3E0-450E-9FA2-EA7996E60DA9}"/>
          </ac:spMkLst>
        </pc:spChg>
      </pc:sldChg>
      <pc:sldChg chg="addSp modSp new mod">
        <pc:chgData name="Brent Denny" userId="6e19a6f6-5855-469c-8903-20eb7d0080c7" providerId="ADAL" clId="{1971D016-F779-4008-8551-0670109D2A94}" dt="2021-12-19T14:03:27.925" v="10691" actId="20577"/>
        <pc:sldMkLst>
          <pc:docMk/>
          <pc:sldMk cId="2971368495" sldId="285"/>
        </pc:sldMkLst>
        <pc:spChg chg="mod">
          <ac:chgData name="Brent Denny" userId="6e19a6f6-5855-469c-8903-20eb7d0080c7" providerId="ADAL" clId="{1971D016-F779-4008-8551-0670109D2A94}" dt="2021-12-18T13:03:58.638" v="10090" actId="20577"/>
          <ac:spMkLst>
            <pc:docMk/>
            <pc:sldMk cId="2971368495" sldId="285"/>
            <ac:spMk id="2" creationId="{E0E8BEF1-E8FE-4F91-95E3-145215483309}"/>
          </ac:spMkLst>
        </pc:spChg>
        <pc:spChg chg="mod">
          <ac:chgData name="Brent Denny" userId="6e19a6f6-5855-469c-8903-20eb7d0080c7" providerId="ADAL" clId="{1971D016-F779-4008-8551-0670109D2A94}" dt="2021-12-19T14:03:27.925" v="10691" actId="20577"/>
          <ac:spMkLst>
            <pc:docMk/>
            <pc:sldMk cId="2971368495" sldId="285"/>
            <ac:spMk id="3" creationId="{8D592C87-D490-4201-947F-87FD10942858}"/>
          </ac:spMkLst>
        </pc:spChg>
        <pc:spChg chg="add mod">
          <ac:chgData name="Brent Denny" userId="6e19a6f6-5855-469c-8903-20eb7d0080c7" providerId="ADAL" clId="{1971D016-F779-4008-8551-0670109D2A94}" dt="2021-12-18T13:06:09.977" v="10113" actId="1076"/>
          <ac:spMkLst>
            <pc:docMk/>
            <pc:sldMk cId="2971368495" sldId="285"/>
            <ac:spMk id="4" creationId="{26D4189D-CABC-4C08-84FE-E513D29B8511}"/>
          </ac:spMkLst>
        </pc:spChg>
      </pc:sldChg>
      <pc:sldChg chg="modSp new mod">
        <pc:chgData name="Brent Denny" userId="6e19a6f6-5855-469c-8903-20eb7d0080c7" providerId="ADAL" clId="{1971D016-F779-4008-8551-0670109D2A94}" dt="2021-12-20T08:50:30.888" v="14240" actId="115"/>
        <pc:sldMkLst>
          <pc:docMk/>
          <pc:sldMk cId="2307129760" sldId="286"/>
        </pc:sldMkLst>
        <pc:spChg chg="mod">
          <ac:chgData name="Brent Denny" userId="6e19a6f6-5855-469c-8903-20eb7d0080c7" providerId="ADAL" clId="{1971D016-F779-4008-8551-0670109D2A94}" dt="2021-12-17T00:39:45.880" v="7157" actId="20577"/>
          <ac:spMkLst>
            <pc:docMk/>
            <pc:sldMk cId="2307129760" sldId="286"/>
            <ac:spMk id="2" creationId="{84BA70B3-C040-460E-AC6F-95277D4F4415}"/>
          </ac:spMkLst>
        </pc:spChg>
        <pc:spChg chg="mod">
          <ac:chgData name="Brent Denny" userId="6e19a6f6-5855-469c-8903-20eb7d0080c7" providerId="ADAL" clId="{1971D016-F779-4008-8551-0670109D2A94}" dt="2021-12-20T08:50:30.888" v="14240" actId="115"/>
          <ac:spMkLst>
            <pc:docMk/>
            <pc:sldMk cId="2307129760" sldId="286"/>
            <ac:spMk id="3" creationId="{4B9938BB-CD38-41C5-87F0-01208605C625}"/>
          </ac:spMkLst>
        </pc:spChg>
      </pc:sldChg>
      <pc:sldChg chg="modSp new mod">
        <pc:chgData name="Brent Denny" userId="6e19a6f6-5855-469c-8903-20eb7d0080c7" providerId="ADAL" clId="{1971D016-F779-4008-8551-0670109D2A94}" dt="2021-12-17T00:54:11.737" v="7884" actId="6549"/>
        <pc:sldMkLst>
          <pc:docMk/>
          <pc:sldMk cId="423818308" sldId="287"/>
        </pc:sldMkLst>
        <pc:spChg chg="mod">
          <ac:chgData name="Brent Denny" userId="6e19a6f6-5855-469c-8903-20eb7d0080c7" providerId="ADAL" clId="{1971D016-F779-4008-8551-0670109D2A94}" dt="2021-12-17T00:54:11.737" v="7884" actId="6549"/>
          <ac:spMkLst>
            <pc:docMk/>
            <pc:sldMk cId="423818308" sldId="287"/>
            <ac:spMk id="2" creationId="{72FE9B3C-E27C-4727-9E9C-F637ED5D45B7}"/>
          </ac:spMkLst>
        </pc:spChg>
        <pc:spChg chg="mod">
          <ac:chgData name="Brent Denny" userId="6e19a6f6-5855-469c-8903-20eb7d0080c7" providerId="ADAL" clId="{1971D016-F779-4008-8551-0670109D2A94}" dt="2021-12-17T00:53:26.231" v="7873" actId="20577"/>
          <ac:spMkLst>
            <pc:docMk/>
            <pc:sldMk cId="423818308" sldId="287"/>
            <ac:spMk id="3" creationId="{5FE92860-75CF-4919-9482-D68D38A1AC15}"/>
          </ac:spMkLst>
        </pc:spChg>
      </pc:sldChg>
      <pc:sldChg chg="modSp add mod">
        <pc:chgData name="Brent Denny" userId="6e19a6f6-5855-469c-8903-20eb7d0080c7" providerId="ADAL" clId="{1971D016-F779-4008-8551-0670109D2A94}" dt="2021-12-20T08:40:42.705" v="13888" actId="20577"/>
        <pc:sldMkLst>
          <pc:docMk/>
          <pc:sldMk cId="2994742636" sldId="288"/>
        </pc:sldMkLst>
        <pc:spChg chg="mod">
          <ac:chgData name="Brent Denny" userId="6e19a6f6-5855-469c-8903-20eb7d0080c7" providerId="ADAL" clId="{1971D016-F779-4008-8551-0670109D2A94}" dt="2021-12-17T00:54:26.317" v="7891" actId="20577"/>
          <ac:spMkLst>
            <pc:docMk/>
            <pc:sldMk cId="2994742636" sldId="288"/>
            <ac:spMk id="2" creationId="{72FE9B3C-E27C-4727-9E9C-F637ED5D45B7}"/>
          </ac:spMkLst>
        </pc:spChg>
        <pc:spChg chg="mod">
          <ac:chgData name="Brent Denny" userId="6e19a6f6-5855-469c-8903-20eb7d0080c7" providerId="ADAL" clId="{1971D016-F779-4008-8551-0670109D2A94}" dt="2021-12-20T08:40:42.705" v="13888" actId="20577"/>
          <ac:spMkLst>
            <pc:docMk/>
            <pc:sldMk cId="2994742636" sldId="288"/>
            <ac:spMk id="3" creationId="{5FE92860-75CF-4919-9482-D68D38A1AC15}"/>
          </ac:spMkLst>
        </pc:spChg>
      </pc:sldChg>
      <pc:sldChg chg="modSp add mod ord">
        <pc:chgData name="Brent Denny" userId="6e19a6f6-5855-469c-8903-20eb7d0080c7" providerId="ADAL" clId="{1971D016-F779-4008-8551-0670109D2A94}" dt="2021-12-20T08:40:51.993" v="13893" actId="20577"/>
        <pc:sldMkLst>
          <pc:docMk/>
          <pc:sldMk cId="395238336" sldId="289"/>
        </pc:sldMkLst>
        <pc:spChg chg="mod">
          <ac:chgData name="Brent Denny" userId="6e19a6f6-5855-469c-8903-20eb7d0080c7" providerId="ADAL" clId="{1971D016-F779-4008-8551-0670109D2A94}" dt="2021-12-20T08:40:51.993" v="13893" actId="20577"/>
          <ac:spMkLst>
            <pc:docMk/>
            <pc:sldMk cId="395238336" sldId="289"/>
            <ac:spMk id="3" creationId="{5FE92860-75CF-4919-9482-D68D38A1AC15}"/>
          </ac:spMkLst>
        </pc:spChg>
      </pc:sldChg>
      <pc:sldChg chg="modSp add mod ord">
        <pc:chgData name="Brent Denny" userId="6e19a6f6-5855-469c-8903-20eb7d0080c7" providerId="ADAL" clId="{1971D016-F779-4008-8551-0670109D2A94}" dt="2021-12-20T08:40:57.844" v="13901" actId="20577"/>
        <pc:sldMkLst>
          <pc:docMk/>
          <pc:sldMk cId="882597253" sldId="290"/>
        </pc:sldMkLst>
        <pc:spChg chg="mod">
          <ac:chgData name="Brent Denny" userId="6e19a6f6-5855-469c-8903-20eb7d0080c7" providerId="ADAL" clId="{1971D016-F779-4008-8551-0670109D2A94}" dt="2021-12-17T01:00:26.158" v="7989" actId="33524"/>
          <ac:spMkLst>
            <pc:docMk/>
            <pc:sldMk cId="882597253" sldId="290"/>
            <ac:spMk id="2" creationId="{72FE9B3C-E27C-4727-9E9C-F637ED5D45B7}"/>
          </ac:spMkLst>
        </pc:spChg>
        <pc:spChg chg="mod">
          <ac:chgData name="Brent Denny" userId="6e19a6f6-5855-469c-8903-20eb7d0080c7" providerId="ADAL" clId="{1971D016-F779-4008-8551-0670109D2A94}" dt="2021-12-20T08:40:57.844" v="13901" actId="20577"/>
          <ac:spMkLst>
            <pc:docMk/>
            <pc:sldMk cId="882597253" sldId="290"/>
            <ac:spMk id="3" creationId="{5FE92860-75CF-4919-9482-D68D38A1AC15}"/>
          </ac:spMkLst>
        </pc:spChg>
      </pc:sldChg>
      <pc:sldChg chg="delSp modSp add mod ord">
        <pc:chgData name="Brent Denny" userId="6e19a6f6-5855-469c-8903-20eb7d0080c7" providerId="ADAL" clId="{1971D016-F779-4008-8551-0670109D2A94}" dt="2021-12-20T06:32:14.001" v="13798" actId="478"/>
        <pc:sldMkLst>
          <pc:docMk/>
          <pc:sldMk cId="2449809322" sldId="291"/>
        </pc:sldMkLst>
        <pc:spChg chg="mod">
          <ac:chgData name="Brent Denny" userId="6e19a6f6-5855-469c-8903-20eb7d0080c7" providerId="ADAL" clId="{1971D016-F779-4008-8551-0670109D2A94}" dt="2021-12-17T12:35:13.681" v="8568" actId="20577"/>
          <ac:spMkLst>
            <pc:docMk/>
            <pc:sldMk cId="2449809322" sldId="291"/>
            <ac:spMk id="2" creationId="{1EB7DC70-6733-490B-BF77-335C8C5B4EB4}"/>
          </ac:spMkLst>
        </pc:spChg>
        <pc:spChg chg="del">
          <ac:chgData name="Brent Denny" userId="6e19a6f6-5855-469c-8903-20eb7d0080c7" providerId="ADAL" clId="{1971D016-F779-4008-8551-0670109D2A94}" dt="2021-12-20T06:32:14.001" v="13798" actId="478"/>
          <ac:spMkLst>
            <pc:docMk/>
            <pc:sldMk cId="2449809322" sldId="291"/>
            <ac:spMk id="3" creationId="{29B0650D-5FFF-49FD-9A04-511615DF6EDF}"/>
          </ac:spMkLst>
        </pc:spChg>
      </pc:sldChg>
      <pc:sldChg chg="modSp new mod">
        <pc:chgData name="Brent Denny" userId="6e19a6f6-5855-469c-8903-20eb7d0080c7" providerId="ADAL" clId="{1971D016-F779-4008-8551-0670109D2A94}" dt="2021-12-18T13:08:18.284" v="10118" actId="20577"/>
        <pc:sldMkLst>
          <pc:docMk/>
          <pc:sldMk cId="1642566425" sldId="292"/>
        </pc:sldMkLst>
        <pc:spChg chg="mod">
          <ac:chgData name="Brent Denny" userId="6e19a6f6-5855-469c-8903-20eb7d0080c7" providerId="ADAL" clId="{1971D016-F779-4008-8551-0670109D2A94}" dt="2021-12-18T13:08:18.284" v="10118" actId="20577"/>
          <ac:spMkLst>
            <pc:docMk/>
            <pc:sldMk cId="1642566425" sldId="292"/>
            <ac:spMk id="2" creationId="{0DDDFCF3-A42C-419A-B4DF-38C48739396C}"/>
          </ac:spMkLst>
        </pc:spChg>
        <pc:spChg chg="mod">
          <ac:chgData name="Brent Denny" userId="6e19a6f6-5855-469c-8903-20eb7d0080c7" providerId="ADAL" clId="{1971D016-F779-4008-8551-0670109D2A94}" dt="2021-12-17T12:38:38.076" v="8782" actId="20577"/>
          <ac:spMkLst>
            <pc:docMk/>
            <pc:sldMk cId="1642566425" sldId="292"/>
            <ac:spMk id="3" creationId="{F8F67343-3D77-4446-B133-380CB1B8DDD5}"/>
          </ac:spMkLst>
        </pc:spChg>
      </pc:sldChg>
      <pc:sldChg chg="modSp new mod">
        <pc:chgData name="Brent Denny" userId="6e19a6f6-5855-469c-8903-20eb7d0080c7" providerId="ADAL" clId="{1971D016-F779-4008-8551-0670109D2A94}" dt="2021-12-20T08:42:48.056" v="13921" actId="5793"/>
        <pc:sldMkLst>
          <pc:docMk/>
          <pc:sldMk cId="4260061760" sldId="293"/>
        </pc:sldMkLst>
        <pc:spChg chg="mod">
          <ac:chgData name="Brent Denny" userId="6e19a6f6-5855-469c-8903-20eb7d0080c7" providerId="ADAL" clId="{1971D016-F779-4008-8551-0670109D2A94}" dt="2021-12-17T12:39:22.681" v="8798" actId="20577"/>
          <ac:spMkLst>
            <pc:docMk/>
            <pc:sldMk cId="4260061760" sldId="293"/>
            <ac:spMk id="2" creationId="{786E7427-ADBE-40A2-A82A-C14A33CA2D93}"/>
          </ac:spMkLst>
        </pc:spChg>
        <pc:spChg chg="mod">
          <ac:chgData name="Brent Denny" userId="6e19a6f6-5855-469c-8903-20eb7d0080c7" providerId="ADAL" clId="{1971D016-F779-4008-8551-0670109D2A94}" dt="2021-12-20T08:42:48.056" v="13921" actId="5793"/>
          <ac:spMkLst>
            <pc:docMk/>
            <pc:sldMk cId="4260061760" sldId="293"/>
            <ac:spMk id="3" creationId="{7117A44D-2DEE-477A-AE16-C3BD5EB3DD13}"/>
          </ac:spMkLst>
        </pc:spChg>
      </pc:sldChg>
      <pc:sldChg chg="addSp delSp modSp new mod">
        <pc:chgData name="Brent Denny" userId="6e19a6f6-5855-469c-8903-20eb7d0080c7" providerId="ADAL" clId="{1971D016-F779-4008-8551-0670109D2A94}" dt="2021-12-21T09:09:03.250" v="16356" actId="20577"/>
        <pc:sldMkLst>
          <pc:docMk/>
          <pc:sldMk cId="2939370894" sldId="294"/>
        </pc:sldMkLst>
        <pc:spChg chg="mod">
          <ac:chgData name="Brent Denny" userId="6e19a6f6-5855-469c-8903-20eb7d0080c7" providerId="ADAL" clId="{1971D016-F779-4008-8551-0670109D2A94}" dt="2021-12-21T09:09:03.250" v="16356" actId="20577"/>
          <ac:spMkLst>
            <pc:docMk/>
            <pc:sldMk cId="2939370894" sldId="294"/>
            <ac:spMk id="2" creationId="{1CBD0EA2-AC28-4DE0-A6AF-CB38F452D567}"/>
          </ac:spMkLst>
        </pc:spChg>
        <pc:spChg chg="del">
          <ac:chgData name="Brent Denny" userId="6e19a6f6-5855-469c-8903-20eb7d0080c7" providerId="ADAL" clId="{1971D016-F779-4008-8551-0670109D2A94}" dt="2021-12-18T12:21:02.266" v="9339" actId="478"/>
          <ac:spMkLst>
            <pc:docMk/>
            <pc:sldMk cId="2939370894" sldId="294"/>
            <ac:spMk id="3" creationId="{6299A0F3-6CE4-43D0-BCE5-CCFD2364F660}"/>
          </ac:spMkLst>
        </pc:spChg>
        <pc:spChg chg="del mod topLvl">
          <ac:chgData name="Brent Denny" userId="6e19a6f6-5855-469c-8903-20eb7d0080c7" providerId="ADAL" clId="{1971D016-F779-4008-8551-0670109D2A94}" dt="2021-12-18T12:22:19.904" v="9345" actId="478"/>
          <ac:spMkLst>
            <pc:docMk/>
            <pc:sldMk cId="2939370894" sldId="294"/>
            <ac:spMk id="6" creationId="{8ECFA4AB-529A-4013-8A5F-9FDBFC38734B}"/>
          </ac:spMkLst>
        </pc:spChg>
        <pc:spChg chg="del mod topLvl">
          <ac:chgData name="Brent Denny" userId="6e19a6f6-5855-469c-8903-20eb7d0080c7" providerId="ADAL" clId="{1971D016-F779-4008-8551-0670109D2A94}" dt="2021-12-18T12:22:22.718" v="9347" actId="478"/>
          <ac:spMkLst>
            <pc:docMk/>
            <pc:sldMk cId="2939370894" sldId="294"/>
            <ac:spMk id="7" creationId="{5D62C66E-8468-4681-B697-7E2370451ADC}"/>
          </ac:spMkLst>
        </pc:spChg>
        <pc:spChg chg="del mod topLvl">
          <ac:chgData name="Brent Denny" userId="6e19a6f6-5855-469c-8903-20eb7d0080c7" providerId="ADAL" clId="{1971D016-F779-4008-8551-0670109D2A94}" dt="2021-12-18T12:22:39.302" v="9355" actId="478"/>
          <ac:spMkLst>
            <pc:docMk/>
            <pc:sldMk cId="2939370894" sldId="294"/>
            <ac:spMk id="12" creationId="{BD550560-E9C5-4952-AAD8-E0BE6A4B1E54}"/>
          </ac:spMkLst>
        </pc:spChg>
        <pc:spChg chg="del mod topLvl">
          <ac:chgData name="Brent Denny" userId="6e19a6f6-5855-469c-8903-20eb7d0080c7" providerId="ADAL" clId="{1971D016-F779-4008-8551-0670109D2A94}" dt="2021-12-18T12:22:38.014" v="9354" actId="478"/>
          <ac:spMkLst>
            <pc:docMk/>
            <pc:sldMk cId="2939370894" sldId="294"/>
            <ac:spMk id="13" creationId="{0B2B51BE-FE01-4388-9792-B7169742BFCB}"/>
          </ac:spMkLst>
        </pc:spChg>
        <pc:spChg chg="del mod topLvl">
          <ac:chgData name="Brent Denny" userId="6e19a6f6-5855-469c-8903-20eb7d0080c7" providerId="ADAL" clId="{1971D016-F779-4008-8551-0670109D2A94}" dt="2021-12-18T12:22:29.398" v="9351" actId="478"/>
          <ac:spMkLst>
            <pc:docMk/>
            <pc:sldMk cId="2939370894" sldId="294"/>
            <ac:spMk id="14" creationId="{1A3D9AB3-7F80-476E-9233-CE7840B4FDAA}"/>
          </ac:spMkLst>
        </pc:spChg>
        <pc:spChg chg="del mod topLvl">
          <ac:chgData name="Brent Denny" userId="6e19a6f6-5855-469c-8903-20eb7d0080c7" providerId="ADAL" clId="{1971D016-F779-4008-8551-0670109D2A94}" dt="2021-12-18T12:22:30.248" v="9352" actId="478"/>
          <ac:spMkLst>
            <pc:docMk/>
            <pc:sldMk cId="2939370894" sldId="294"/>
            <ac:spMk id="15" creationId="{E0717AFA-FEB1-4340-849C-A77F4F7224D6}"/>
          </ac:spMkLst>
        </pc:spChg>
        <pc:spChg chg="mod topLvl">
          <ac:chgData name="Brent Denny" userId="6e19a6f6-5855-469c-8903-20eb7d0080c7" providerId="ADAL" clId="{1971D016-F779-4008-8551-0670109D2A94}" dt="2021-12-18T12:36:34.085" v="9536" actId="164"/>
          <ac:spMkLst>
            <pc:docMk/>
            <pc:sldMk cId="2939370894" sldId="294"/>
            <ac:spMk id="21" creationId="{F10E0807-5617-4E38-AB7A-E9D1D8D847D5}"/>
          </ac:spMkLst>
        </pc:spChg>
        <pc:spChg chg="mod topLvl">
          <ac:chgData name="Brent Denny" userId="6e19a6f6-5855-469c-8903-20eb7d0080c7" providerId="ADAL" clId="{1971D016-F779-4008-8551-0670109D2A94}" dt="2021-12-18T12:53:58.879" v="9955" actId="1076"/>
          <ac:spMkLst>
            <pc:docMk/>
            <pc:sldMk cId="2939370894" sldId="294"/>
            <ac:spMk id="22" creationId="{6F533814-EA14-4122-9881-B3862104A23F}"/>
          </ac:spMkLst>
        </pc:spChg>
        <pc:spChg chg="mod topLvl">
          <ac:chgData name="Brent Denny" userId="6e19a6f6-5855-469c-8903-20eb7d0080c7" providerId="ADAL" clId="{1971D016-F779-4008-8551-0670109D2A94}" dt="2021-12-18T12:36:34.085" v="9536" actId="164"/>
          <ac:spMkLst>
            <pc:docMk/>
            <pc:sldMk cId="2939370894" sldId="294"/>
            <ac:spMk id="23" creationId="{CEF9821C-A2F9-49FE-B623-822A4455C2DB}"/>
          </ac:spMkLst>
        </pc:spChg>
        <pc:spChg chg="mod topLvl">
          <ac:chgData name="Brent Denny" userId="6e19a6f6-5855-469c-8903-20eb7d0080c7" providerId="ADAL" clId="{1971D016-F779-4008-8551-0670109D2A94}" dt="2021-12-18T12:36:34.085" v="9536" actId="164"/>
          <ac:spMkLst>
            <pc:docMk/>
            <pc:sldMk cId="2939370894" sldId="294"/>
            <ac:spMk id="24" creationId="{C560BD52-68CF-448F-842C-C3851257D33C}"/>
          </ac:spMkLst>
        </pc:spChg>
        <pc:spChg chg="del mod">
          <ac:chgData name="Brent Denny" userId="6e19a6f6-5855-469c-8903-20eb7d0080c7" providerId="ADAL" clId="{1971D016-F779-4008-8551-0670109D2A94}" dt="2021-12-18T12:43:34.931" v="9600" actId="478"/>
          <ac:spMkLst>
            <pc:docMk/>
            <pc:sldMk cId="2939370894" sldId="294"/>
            <ac:spMk id="25" creationId="{CEED07C5-BC85-44F2-A029-55362B974DF3}"/>
          </ac:spMkLst>
        </pc:spChg>
        <pc:spChg chg="del mod">
          <ac:chgData name="Brent Denny" userId="6e19a6f6-5855-469c-8903-20eb7d0080c7" providerId="ADAL" clId="{1971D016-F779-4008-8551-0670109D2A94}" dt="2021-12-18T12:43:41.979" v="9602" actId="478"/>
          <ac:spMkLst>
            <pc:docMk/>
            <pc:sldMk cId="2939370894" sldId="294"/>
            <ac:spMk id="26" creationId="{DAF74A11-E95A-48CB-BF59-DFD2D1B98A95}"/>
          </ac:spMkLst>
        </pc:spChg>
        <pc:spChg chg="del mod">
          <ac:chgData name="Brent Denny" userId="6e19a6f6-5855-469c-8903-20eb7d0080c7" providerId="ADAL" clId="{1971D016-F779-4008-8551-0670109D2A94}" dt="2021-12-18T12:43:37.882" v="9601" actId="478"/>
          <ac:spMkLst>
            <pc:docMk/>
            <pc:sldMk cId="2939370894" sldId="294"/>
            <ac:spMk id="27" creationId="{0F696987-7FDB-4533-8C86-565434754A52}"/>
          </ac:spMkLst>
        </pc:spChg>
        <pc:spChg chg="del mod">
          <ac:chgData name="Brent Denny" userId="6e19a6f6-5855-469c-8903-20eb7d0080c7" providerId="ADAL" clId="{1971D016-F779-4008-8551-0670109D2A94}" dt="2021-12-18T12:43:45.238" v="9603" actId="478"/>
          <ac:spMkLst>
            <pc:docMk/>
            <pc:sldMk cId="2939370894" sldId="294"/>
            <ac:spMk id="28" creationId="{07C74433-F972-4A29-A90A-B6123FD19422}"/>
          </ac:spMkLst>
        </pc:spChg>
        <pc:spChg chg="del mod">
          <ac:chgData name="Brent Denny" userId="6e19a6f6-5855-469c-8903-20eb7d0080c7" providerId="ADAL" clId="{1971D016-F779-4008-8551-0670109D2A94}" dt="2021-12-18T12:43:47.074" v="9604" actId="478"/>
          <ac:spMkLst>
            <pc:docMk/>
            <pc:sldMk cId="2939370894" sldId="294"/>
            <ac:spMk id="29" creationId="{6BAC9A3D-FA02-48A6-BCA5-5FD283151C6D}"/>
          </ac:spMkLst>
        </pc:spChg>
        <pc:spChg chg="mod">
          <ac:chgData name="Brent Denny" userId="6e19a6f6-5855-469c-8903-20eb7d0080c7" providerId="ADAL" clId="{1971D016-F779-4008-8551-0670109D2A94}" dt="2021-12-18T12:22:11.465" v="9343" actId="165"/>
          <ac:spMkLst>
            <pc:docMk/>
            <pc:sldMk cId="2939370894" sldId="294"/>
            <ac:spMk id="30" creationId="{D169F35A-32E7-4A30-B584-B76BF8E9D26C}"/>
          </ac:spMkLst>
        </pc:spChg>
        <pc:spChg chg="mod">
          <ac:chgData name="Brent Denny" userId="6e19a6f6-5855-469c-8903-20eb7d0080c7" providerId="ADAL" clId="{1971D016-F779-4008-8551-0670109D2A94}" dt="2021-12-18T12:22:11.465" v="9343" actId="165"/>
          <ac:spMkLst>
            <pc:docMk/>
            <pc:sldMk cId="2939370894" sldId="294"/>
            <ac:spMk id="31" creationId="{997E3B18-6E7B-4D87-AE1D-1D3A9929BB3B}"/>
          </ac:spMkLst>
        </pc:spChg>
        <pc:spChg chg="mod">
          <ac:chgData name="Brent Denny" userId="6e19a6f6-5855-469c-8903-20eb7d0080c7" providerId="ADAL" clId="{1971D016-F779-4008-8551-0670109D2A94}" dt="2021-12-18T12:22:11.465" v="9343" actId="165"/>
          <ac:spMkLst>
            <pc:docMk/>
            <pc:sldMk cId="2939370894" sldId="294"/>
            <ac:spMk id="32" creationId="{01AC2340-79CB-47BE-B6BA-0631C13CC5B3}"/>
          </ac:spMkLst>
        </pc:spChg>
        <pc:spChg chg="mod">
          <ac:chgData name="Brent Denny" userId="6e19a6f6-5855-469c-8903-20eb7d0080c7" providerId="ADAL" clId="{1971D016-F779-4008-8551-0670109D2A94}" dt="2021-12-18T12:22:11.465" v="9343" actId="165"/>
          <ac:spMkLst>
            <pc:docMk/>
            <pc:sldMk cId="2939370894" sldId="294"/>
            <ac:spMk id="33" creationId="{2418EBD6-5302-47DD-A392-83BF4C70EC5F}"/>
          </ac:spMkLst>
        </pc:spChg>
        <pc:spChg chg="mod">
          <ac:chgData name="Brent Denny" userId="6e19a6f6-5855-469c-8903-20eb7d0080c7" providerId="ADAL" clId="{1971D016-F779-4008-8551-0670109D2A94}" dt="2021-12-18T12:22:11.465" v="9343" actId="165"/>
          <ac:spMkLst>
            <pc:docMk/>
            <pc:sldMk cId="2939370894" sldId="294"/>
            <ac:spMk id="34" creationId="{C3F9D411-6393-41C8-939F-F03EDE7DE82E}"/>
          </ac:spMkLst>
        </pc:spChg>
        <pc:spChg chg="del mod">
          <ac:chgData name="Brent Denny" userId="6e19a6f6-5855-469c-8903-20eb7d0080c7" providerId="ADAL" clId="{1971D016-F779-4008-8551-0670109D2A94}" dt="2021-12-18T12:21:55.371" v="9341" actId="478"/>
          <ac:spMkLst>
            <pc:docMk/>
            <pc:sldMk cId="2939370894" sldId="294"/>
            <ac:spMk id="35" creationId="{90F5F1AD-8D26-4C57-A0A8-1B971CF9F982}"/>
          </ac:spMkLst>
        </pc:spChg>
        <pc:spChg chg="mod">
          <ac:chgData name="Brent Denny" userId="6e19a6f6-5855-469c-8903-20eb7d0080c7" providerId="ADAL" clId="{1971D016-F779-4008-8551-0670109D2A94}" dt="2021-12-18T12:22:11.465" v="9343" actId="165"/>
          <ac:spMkLst>
            <pc:docMk/>
            <pc:sldMk cId="2939370894" sldId="294"/>
            <ac:spMk id="36" creationId="{06940EB6-900B-4765-A724-C7CB4A06D2CD}"/>
          </ac:spMkLst>
        </pc:spChg>
        <pc:spChg chg="mod">
          <ac:chgData name="Brent Denny" userId="6e19a6f6-5855-469c-8903-20eb7d0080c7" providerId="ADAL" clId="{1971D016-F779-4008-8551-0670109D2A94}" dt="2021-12-18T12:22:11.465" v="9343" actId="165"/>
          <ac:spMkLst>
            <pc:docMk/>
            <pc:sldMk cId="2939370894" sldId="294"/>
            <ac:spMk id="37" creationId="{6B8CF9C9-71E5-42E9-9458-B734BDB4A610}"/>
          </ac:spMkLst>
        </pc:spChg>
        <pc:spChg chg="mod">
          <ac:chgData name="Brent Denny" userId="6e19a6f6-5855-469c-8903-20eb7d0080c7" providerId="ADAL" clId="{1971D016-F779-4008-8551-0670109D2A94}" dt="2021-12-18T12:22:11.465" v="9343" actId="165"/>
          <ac:spMkLst>
            <pc:docMk/>
            <pc:sldMk cId="2939370894" sldId="294"/>
            <ac:spMk id="38" creationId="{B5384B7D-6A87-4913-A880-EA17559DCD48}"/>
          </ac:spMkLst>
        </pc:spChg>
        <pc:spChg chg="mod">
          <ac:chgData name="Brent Denny" userId="6e19a6f6-5855-469c-8903-20eb7d0080c7" providerId="ADAL" clId="{1971D016-F779-4008-8551-0670109D2A94}" dt="2021-12-18T12:22:11.465" v="9343" actId="165"/>
          <ac:spMkLst>
            <pc:docMk/>
            <pc:sldMk cId="2939370894" sldId="294"/>
            <ac:spMk id="39" creationId="{A56BFB51-6841-424E-9287-1DBAA5468608}"/>
          </ac:spMkLst>
        </pc:spChg>
        <pc:spChg chg="mod">
          <ac:chgData name="Brent Denny" userId="6e19a6f6-5855-469c-8903-20eb7d0080c7" providerId="ADAL" clId="{1971D016-F779-4008-8551-0670109D2A94}" dt="2021-12-20T06:30:52.749" v="13795" actId="14100"/>
          <ac:spMkLst>
            <pc:docMk/>
            <pc:sldMk cId="2939370894" sldId="294"/>
            <ac:spMk id="54" creationId="{28D1AA11-691C-41A1-B924-C80F60BEE79C}"/>
          </ac:spMkLst>
        </pc:spChg>
        <pc:spChg chg="mod">
          <ac:chgData name="Brent Denny" userId="6e19a6f6-5855-469c-8903-20eb7d0080c7" providerId="ADAL" clId="{1971D016-F779-4008-8551-0670109D2A94}" dt="2021-12-20T06:30:56.979" v="13796" actId="14100"/>
          <ac:spMkLst>
            <pc:docMk/>
            <pc:sldMk cId="2939370894" sldId="294"/>
            <ac:spMk id="55" creationId="{EF4C7F9A-644E-4E49-BBE1-4A53C47A1F3C}"/>
          </ac:spMkLst>
        </pc:spChg>
        <pc:spChg chg="mod">
          <ac:chgData name="Brent Denny" userId="6e19a6f6-5855-469c-8903-20eb7d0080c7" providerId="ADAL" clId="{1971D016-F779-4008-8551-0670109D2A94}" dt="2021-12-18T12:32:44.967" v="9489" actId="207"/>
          <ac:spMkLst>
            <pc:docMk/>
            <pc:sldMk cId="2939370894" sldId="294"/>
            <ac:spMk id="60" creationId="{20DE4E32-F679-45E2-8C4B-424504345AFC}"/>
          </ac:spMkLst>
        </pc:spChg>
        <pc:spChg chg="mod">
          <ac:chgData name="Brent Denny" userId="6e19a6f6-5855-469c-8903-20eb7d0080c7" providerId="ADAL" clId="{1971D016-F779-4008-8551-0670109D2A94}" dt="2021-12-18T12:32:44.967" v="9489" actId="207"/>
          <ac:spMkLst>
            <pc:docMk/>
            <pc:sldMk cId="2939370894" sldId="294"/>
            <ac:spMk id="61" creationId="{02BE2EBC-D18D-4667-B492-5CFF4DD6166A}"/>
          </ac:spMkLst>
        </pc:spChg>
        <pc:spChg chg="mod">
          <ac:chgData name="Brent Denny" userId="6e19a6f6-5855-469c-8903-20eb7d0080c7" providerId="ADAL" clId="{1971D016-F779-4008-8551-0670109D2A94}" dt="2021-12-18T12:36:53.591" v="9539" actId="14100"/>
          <ac:spMkLst>
            <pc:docMk/>
            <pc:sldMk cId="2939370894" sldId="294"/>
            <ac:spMk id="62" creationId="{E7E3BEDE-FEDF-4EC9-B721-3E3711EBB87A}"/>
          </ac:spMkLst>
        </pc:spChg>
        <pc:spChg chg="mod">
          <ac:chgData name="Brent Denny" userId="6e19a6f6-5855-469c-8903-20eb7d0080c7" providerId="ADAL" clId="{1971D016-F779-4008-8551-0670109D2A94}" dt="2021-12-18T12:32:44.967" v="9489" actId="207"/>
          <ac:spMkLst>
            <pc:docMk/>
            <pc:sldMk cId="2939370894" sldId="294"/>
            <ac:spMk id="63" creationId="{449C0248-7D3E-4193-949C-71C01FB10CB8}"/>
          </ac:spMkLst>
        </pc:spChg>
        <pc:spChg chg="mod">
          <ac:chgData name="Brent Denny" userId="6e19a6f6-5855-469c-8903-20eb7d0080c7" providerId="ADAL" clId="{1971D016-F779-4008-8551-0670109D2A94}" dt="2021-12-18T12:32:44.967" v="9489" actId="207"/>
          <ac:spMkLst>
            <pc:docMk/>
            <pc:sldMk cId="2939370894" sldId="294"/>
            <ac:spMk id="64" creationId="{A2340D7C-6CEE-4110-A978-CBDFBC81470E}"/>
          </ac:spMkLst>
        </pc:spChg>
        <pc:spChg chg="add mod">
          <ac:chgData name="Brent Denny" userId="6e19a6f6-5855-469c-8903-20eb7d0080c7" providerId="ADAL" clId="{1971D016-F779-4008-8551-0670109D2A94}" dt="2021-12-18T12:31:29.218" v="9482" actId="164"/>
          <ac:spMkLst>
            <pc:docMk/>
            <pc:sldMk cId="2939370894" sldId="294"/>
            <ac:spMk id="65" creationId="{8B10B79C-9B8D-4308-B529-08F8FBCA110C}"/>
          </ac:spMkLst>
        </pc:spChg>
        <pc:spChg chg="add mod">
          <ac:chgData name="Brent Denny" userId="6e19a6f6-5855-469c-8903-20eb7d0080c7" providerId="ADAL" clId="{1971D016-F779-4008-8551-0670109D2A94}" dt="2021-12-18T12:31:29.218" v="9482" actId="164"/>
          <ac:spMkLst>
            <pc:docMk/>
            <pc:sldMk cId="2939370894" sldId="294"/>
            <ac:spMk id="66" creationId="{5DAD69E5-30A0-4149-AB18-A9CF25671B94}"/>
          </ac:spMkLst>
        </pc:spChg>
        <pc:spChg chg="add mod">
          <ac:chgData name="Brent Denny" userId="6e19a6f6-5855-469c-8903-20eb7d0080c7" providerId="ADAL" clId="{1971D016-F779-4008-8551-0670109D2A94}" dt="2021-12-18T12:31:29.218" v="9482" actId="164"/>
          <ac:spMkLst>
            <pc:docMk/>
            <pc:sldMk cId="2939370894" sldId="294"/>
            <ac:spMk id="67" creationId="{17211B63-DD1B-47F4-8A2F-A1E0E5D140B1}"/>
          </ac:spMkLst>
        </pc:spChg>
        <pc:spChg chg="add mod">
          <ac:chgData name="Brent Denny" userId="6e19a6f6-5855-469c-8903-20eb7d0080c7" providerId="ADAL" clId="{1971D016-F779-4008-8551-0670109D2A94}" dt="2021-12-18T12:32:12.582" v="9488" actId="1076"/>
          <ac:spMkLst>
            <pc:docMk/>
            <pc:sldMk cId="2939370894" sldId="294"/>
            <ac:spMk id="68" creationId="{A4016696-7F5B-432E-AEAD-BFFF256E7902}"/>
          </ac:spMkLst>
        </pc:spChg>
        <pc:spChg chg="add mod">
          <ac:chgData name="Brent Denny" userId="6e19a6f6-5855-469c-8903-20eb7d0080c7" providerId="ADAL" clId="{1971D016-F779-4008-8551-0670109D2A94}" dt="2021-12-18T12:31:29.218" v="9482" actId="164"/>
          <ac:spMkLst>
            <pc:docMk/>
            <pc:sldMk cId="2939370894" sldId="294"/>
            <ac:spMk id="69" creationId="{0D7CA8B2-C540-434E-A159-1026E1FAA4A1}"/>
          </ac:spMkLst>
        </pc:spChg>
        <pc:spChg chg="add mod">
          <ac:chgData name="Brent Denny" userId="6e19a6f6-5855-469c-8903-20eb7d0080c7" providerId="ADAL" clId="{1971D016-F779-4008-8551-0670109D2A94}" dt="2021-12-18T12:36:34.085" v="9536" actId="164"/>
          <ac:spMkLst>
            <pc:docMk/>
            <pc:sldMk cId="2939370894" sldId="294"/>
            <ac:spMk id="71" creationId="{283A22AD-4DCC-41E8-8CD0-4D95072D69EF}"/>
          </ac:spMkLst>
        </pc:spChg>
        <pc:spChg chg="add mod">
          <ac:chgData name="Brent Denny" userId="6e19a6f6-5855-469c-8903-20eb7d0080c7" providerId="ADAL" clId="{1971D016-F779-4008-8551-0670109D2A94}" dt="2021-12-18T12:36:34.085" v="9536" actId="164"/>
          <ac:spMkLst>
            <pc:docMk/>
            <pc:sldMk cId="2939370894" sldId="294"/>
            <ac:spMk id="73" creationId="{03C71A92-3853-4654-9EBA-E0F149C9FF1D}"/>
          </ac:spMkLst>
        </pc:spChg>
        <pc:spChg chg="add mod">
          <ac:chgData name="Brent Denny" userId="6e19a6f6-5855-469c-8903-20eb7d0080c7" providerId="ADAL" clId="{1971D016-F779-4008-8551-0670109D2A94}" dt="2021-12-19T21:44:07.866" v="12368" actId="207"/>
          <ac:spMkLst>
            <pc:docMk/>
            <pc:sldMk cId="2939370894" sldId="294"/>
            <ac:spMk id="75" creationId="{C46B42D8-B2E7-4C8C-9BA8-32F854E4ADC7}"/>
          </ac:spMkLst>
        </pc:spChg>
        <pc:spChg chg="add mod">
          <ac:chgData name="Brent Denny" userId="6e19a6f6-5855-469c-8903-20eb7d0080c7" providerId="ADAL" clId="{1971D016-F779-4008-8551-0670109D2A94}" dt="2021-12-21T04:55:09.634" v="14527" actId="571"/>
          <ac:spMkLst>
            <pc:docMk/>
            <pc:sldMk cId="2939370894" sldId="294"/>
            <ac:spMk id="76" creationId="{20B00890-E578-41E1-9D14-500D3778B55C}"/>
          </ac:spMkLst>
        </pc:spChg>
        <pc:spChg chg="add del mod">
          <ac:chgData name="Brent Denny" userId="6e19a6f6-5855-469c-8903-20eb7d0080c7" providerId="ADAL" clId="{1971D016-F779-4008-8551-0670109D2A94}" dt="2021-12-18T12:38:24.083" v="9549" actId="478"/>
          <ac:spMkLst>
            <pc:docMk/>
            <pc:sldMk cId="2939370894" sldId="294"/>
            <ac:spMk id="83" creationId="{61B2FAE1-D67A-4E03-AB8B-B814D8798B72}"/>
          </ac:spMkLst>
        </pc:spChg>
        <pc:spChg chg="add mod">
          <ac:chgData name="Brent Denny" userId="6e19a6f6-5855-469c-8903-20eb7d0080c7" providerId="ADAL" clId="{1971D016-F779-4008-8551-0670109D2A94}" dt="2021-12-21T00:39:24.253" v="14499" actId="20577"/>
          <ac:spMkLst>
            <pc:docMk/>
            <pc:sldMk cId="2939370894" sldId="294"/>
            <ac:spMk id="97" creationId="{07DE1392-98AB-47EF-A69B-3F4E30D06B5C}"/>
          </ac:spMkLst>
        </pc:spChg>
        <pc:spChg chg="mod">
          <ac:chgData name="Brent Denny" userId="6e19a6f6-5855-469c-8903-20eb7d0080c7" providerId="ADAL" clId="{1971D016-F779-4008-8551-0670109D2A94}" dt="2021-12-18T12:42:37.844" v="9597" actId="571"/>
          <ac:spMkLst>
            <pc:docMk/>
            <pc:sldMk cId="2939370894" sldId="294"/>
            <ac:spMk id="104" creationId="{D3954ACD-E864-4606-A85E-C48CB196C5C1}"/>
          </ac:spMkLst>
        </pc:spChg>
        <pc:spChg chg="mod ord">
          <ac:chgData name="Brent Denny" userId="6e19a6f6-5855-469c-8903-20eb7d0080c7" providerId="ADAL" clId="{1971D016-F779-4008-8551-0670109D2A94}" dt="2021-12-19T21:45:43.269" v="12374" actId="166"/>
          <ac:spMkLst>
            <pc:docMk/>
            <pc:sldMk cId="2939370894" sldId="294"/>
            <ac:spMk id="105" creationId="{3AC13492-69DA-4019-8820-AFAE50E17454}"/>
          </ac:spMkLst>
        </pc:spChg>
        <pc:spChg chg="mod">
          <ac:chgData name="Brent Denny" userId="6e19a6f6-5855-469c-8903-20eb7d0080c7" providerId="ADAL" clId="{1971D016-F779-4008-8551-0670109D2A94}" dt="2021-12-18T12:42:37.844" v="9597" actId="571"/>
          <ac:spMkLst>
            <pc:docMk/>
            <pc:sldMk cId="2939370894" sldId="294"/>
            <ac:spMk id="106" creationId="{B77D3850-F56B-4495-B258-B046E10EC79A}"/>
          </ac:spMkLst>
        </pc:spChg>
        <pc:spChg chg="mod">
          <ac:chgData name="Brent Denny" userId="6e19a6f6-5855-469c-8903-20eb7d0080c7" providerId="ADAL" clId="{1971D016-F779-4008-8551-0670109D2A94}" dt="2021-12-18T12:42:37.844" v="9597" actId="571"/>
          <ac:spMkLst>
            <pc:docMk/>
            <pc:sldMk cId="2939370894" sldId="294"/>
            <ac:spMk id="107" creationId="{D580C5A0-3420-4089-9839-803C724ECF60}"/>
          </ac:spMkLst>
        </pc:spChg>
        <pc:spChg chg="mod">
          <ac:chgData name="Brent Denny" userId="6e19a6f6-5855-469c-8903-20eb7d0080c7" providerId="ADAL" clId="{1971D016-F779-4008-8551-0670109D2A94}" dt="2021-12-18T12:42:37.844" v="9597" actId="571"/>
          <ac:spMkLst>
            <pc:docMk/>
            <pc:sldMk cId="2939370894" sldId="294"/>
            <ac:spMk id="108" creationId="{E5D696A6-1132-4494-B200-CA4FF7C43CC8}"/>
          </ac:spMkLst>
        </pc:spChg>
        <pc:spChg chg="mod">
          <ac:chgData name="Brent Denny" userId="6e19a6f6-5855-469c-8903-20eb7d0080c7" providerId="ADAL" clId="{1971D016-F779-4008-8551-0670109D2A94}" dt="2021-12-18T12:42:37.844" v="9597" actId="571"/>
          <ac:spMkLst>
            <pc:docMk/>
            <pc:sldMk cId="2939370894" sldId="294"/>
            <ac:spMk id="109" creationId="{C69B1085-BD3A-4C62-AD83-20B60224A25A}"/>
          </ac:spMkLst>
        </pc:spChg>
        <pc:spChg chg="mod">
          <ac:chgData name="Brent Denny" userId="6e19a6f6-5855-469c-8903-20eb7d0080c7" providerId="ADAL" clId="{1971D016-F779-4008-8551-0670109D2A94}" dt="2021-12-18T12:43:09.303" v="9599" actId="207"/>
          <ac:spMkLst>
            <pc:docMk/>
            <pc:sldMk cId="2939370894" sldId="294"/>
            <ac:spMk id="110" creationId="{7358D239-5924-42DD-A6C8-75EB8300FD54}"/>
          </ac:spMkLst>
        </pc:spChg>
        <pc:spChg chg="mod">
          <ac:chgData name="Brent Denny" userId="6e19a6f6-5855-469c-8903-20eb7d0080c7" providerId="ADAL" clId="{1971D016-F779-4008-8551-0670109D2A94}" dt="2021-12-18T12:42:37.844" v="9597" actId="571"/>
          <ac:spMkLst>
            <pc:docMk/>
            <pc:sldMk cId="2939370894" sldId="294"/>
            <ac:spMk id="115" creationId="{663611D6-A843-4B26-9212-5A4D18D3CA55}"/>
          </ac:spMkLst>
        </pc:spChg>
        <pc:spChg chg="mod">
          <ac:chgData name="Brent Denny" userId="6e19a6f6-5855-469c-8903-20eb7d0080c7" providerId="ADAL" clId="{1971D016-F779-4008-8551-0670109D2A94}" dt="2021-12-18T12:42:37.844" v="9597" actId="571"/>
          <ac:spMkLst>
            <pc:docMk/>
            <pc:sldMk cId="2939370894" sldId="294"/>
            <ac:spMk id="116" creationId="{439BAA07-7B76-4C35-A97E-67F5D319BB16}"/>
          </ac:spMkLst>
        </pc:spChg>
        <pc:spChg chg="mod">
          <ac:chgData name="Brent Denny" userId="6e19a6f6-5855-469c-8903-20eb7d0080c7" providerId="ADAL" clId="{1971D016-F779-4008-8551-0670109D2A94}" dt="2021-12-18T12:42:37.844" v="9597" actId="571"/>
          <ac:spMkLst>
            <pc:docMk/>
            <pc:sldMk cId="2939370894" sldId="294"/>
            <ac:spMk id="117" creationId="{58B41DCA-5049-46B7-B6C9-5CFD4BFBCF28}"/>
          </ac:spMkLst>
        </pc:spChg>
        <pc:spChg chg="mod">
          <ac:chgData name="Brent Denny" userId="6e19a6f6-5855-469c-8903-20eb7d0080c7" providerId="ADAL" clId="{1971D016-F779-4008-8551-0670109D2A94}" dt="2021-12-18T12:42:37.844" v="9597" actId="571"/>
          <ac:spMkLst>
            <pc:docMk/>
            <pc:sldMk cId="2939370894" sldId="294"/>
            <ac:spMk id="118" creationId="{02F024F4-74DF-4FF0-80AA-BC24CE8356A7}"/>
          </ac:spMkLst>
        </pc:spChg>
        <pc:spChg chg="mod">
          <ac:chgData name="Brent Denny" userId="6e19a6f6-5855-469c-8903-20eb7d0080c7" providerId="ADAL" clId="{1971D016-F779-4008-8551-0670109D2A94}" dt="2021-12-18T12:42:37.844" v="9597" actId="571"/>
          <ac:spMkLst>
            <pc:docMk/>
            <pc:sldMk cId="2939370894" sldId="294"/>
            <ac:spMk id="119" creationId="{1F8DF90E-6BC2-4FAC-80C8-5F62053DA5AB}"/>
          </ac:spMkLst>
        </pc:spChg>
        <pc:spChg chg="add mod">
          <ac:chgData name="Brent Denny" userId="6e19a6f6-5855-469c-8903-20eb7d0080c7" providerId="ADAL" clId="{1971D016-F779-4008-8551-0670109D2A94}" dt="2021-12-18T12:54:15.629" v="9957" actId="1076"/>
          <ac:spMkLst>
            <pc:docMk/>
            <pc:sldMk cId="2939370894" sldId="294"/>
            <ac:spMk id="120" creationId="{11814DD9-7710-4C11-842B-A7A694C41636}"/>
          </ac:spMkLst>
        </pc:spChg>
        <pc:spChg chg="add mod">
          <ac:chgData name="Brent Denny" userId="6e19a6f6-5855-469c-8903-20eb7d0080c7" providerId="ADAL" clId="{1971D016-F779-4008-8551-0670109D2A94}" dt="2021-12-19T21:44:45.268" v="12371" actId="1076"/>
          <ac:spMkLst>
            <pc:docMk/>
            <pc:sldMk cId="2939370894" sldId="294"/>
            <ac:spMk id="121" creationId="{566C336B-5FC5-4AD3-AC0E-4E5F6C4E721F}"/>
          </ac:spMkLst>
        </pc:spChg>
        <pc:spChg chg="add mod">
          <ac:chgData name="Brent Denny" userId="6e19a6f6-5855-469c-8903-20eb7d0080c7" providerId="ADAL" clId="{1971D016-F779-4008-8551-0670109D2A94}" dt="2021-12-21T09:07:50.335" v="16340" actId="1076"/>
          <ac:spMkLst>
            <pc:docMk/>
            <pc:sldMk cId="2939370894" sldId="294"/>
            <ac:spMk id="122" creationId="{DDFEF9D4-5F40-4D26-9C63-B0BEF84A4CF8}"/>
          </ac:spMkLst>
        </pc:spChg>
        <pc:spChg chg="add mod">
          <ac:chgData name="Brent Denny" userId="6e19a6f6-5855-469c-8903-20eb7d0080c7" providerId="ADAL" clId="{1971D016-F779-4008-8551-0670109D2A94}" dt="2021-12-21T09:08:20.846" v="16342" actId="1076"/>
          <ac:spMkLst>
            <pc:docMk/>
            <pc:sldMk cId="2939370894" sldId="294"/>
            <ac:spMk id="123" creationId="{9BB0A1FE-5722-42AC-90BB-0A19D0965F4E}"/>
          </ac:spMkLst>
        </pc:spChg>
        <pc:spChg chg="add mod">
          <ac:chgData name="Brent Denny" userId="6e19a6f6-5855-469c-8903-20eb7d0080c7" providerId="ADAL" clId="{1971D016-F779-4008-8551-0670109D2A94}" dt="2021-12-18T12:55:44.941" v="9968" actId="1076"/>
          <ac:spMkLst>
            <pc:docMk/>
            <pc:sldMk cId="2939370894" sldId="294"/>
            <ac:spMk id="126" creationId="{3C56BD64-F5C7-4EEB-9C55-8BB08CB85AE2}"/>
          </ac:spMkLst>
        </pc:spChg>
        <pc:spChg chg="add mod">
          <ac:chgData name="Brent Denny" userId="6e19a6f6-5855-469c-8903-20eb7d0080c7" providerId="ADAL" clId="{1971D016-F779-4008-8551-0670109D2A94}" dt="2021-12-18T12:55:38.677" v="9967" actId="1076"/>
          <ac:spMkLst>
            <pc:docMk/>
            <pc:sldMk cId="2939370894" sldId="294"/>
            <ac:spMk id="127" creationId="{FF3CE865-8223-4996-BA1B-B7EC31C03398}"/>
          </ac:spMkLst>
        </pc:spChg>
        <pc:spChg chg="add mod">
          <ac:chgData name="Brent Denny" userId="6e19a6f6-5855-469c-8903-20eb7d0080c7" providerId="ADAL" clId="{1971D016-F779-4008-8551-0670109D2A94}" dt="2021-12-18T12:55:32.671" v="9966" actId="571"/>
          <ac:spMkLst>
            <pc:docMk/>
            <pc:sldMk cId="2939370894" sldId="294"/>
            <ac:spMk id="128" creationId="{9599995B-4B10-41AC-9065-A7515D8A0BF5}"/>
          </ac:spMkLst>
        </pc:spChg>
        <pc:spChg chg="add mod">
          <ac:chgData name="Brent Denny" userId="6e19a6f6-5855-469c-8903-20eb7d0080c7" providerId="ADAL" clId="{1971D016-F779-4008-8551-0670109D2A94}" dt="2021-12-18T12:55:32.671" v="9966" actId="571"/>
          <ac:spMkLst>
            <pc:docMk/>
            <pc:sldMk cId="2939370894" sldId="294"/>
            <ac:spMk id="129" creationId="{5E7B909D-04C6-4155-9629-3346D81684D9}"/>
          </ac:spMkLst>
        </pc:spChg>
        <pc:spChg chg="add mod">
          <ac:chgData name="Brent Denny" userId="6e19a6f6-5855-469c-8903-20eb7d0080c7" providerId="ADAL" clId="{1971D016-F779-4008-8551-0670109D2A94}" dt="2021-12-18T12:58:26.210" v="9985" actId="688"/>
          <ac:spMkLst>
            <pc:docMk/>
            <pc:sldMk cId="2939370894" sldId="294"/>
            <ac:spMk id="130" creationId="{A0762EC0-E017-4422-B2FF-EA421EB0E107}"/>
          </ac:spMkLst>
        </pc:spChg>
        <pc:grpChg chg="add del mod">
          <ac:chgData name="Brent Denny" userId="6e19a6f6-5855-469c-8903-20eb7d0080c7" providerId="ADAL" clId="{1971D016-F779-4008-8551-0670109D2A94}" dt="2021-12-18T12:22:01.198" v="9342" actId="165"/>
          <ac:grpSpMkLst>
            <pc:docMk/>
            <pc:sldMk cId="2939370894" sldId="294"/>
            <ac:grpSpMk id="4" creationId="{3D1973EA-9B34-4E9F-853F-69C201EBB5CB}"/>
          </ac:grpSpMkLst>
        </pc:grpChg>
        <pc:grpChg chg="del mod topLvl">
          <ac:chgData name="Brent Denny" userId="6e19a6f6-5855-469c-8903-20eb7d0080c7" providerId="ADAL" clId="{1971D016-F779-4008-8551-0670109D2A94}" dt="2021-12-18T12:22:11.465" v="9343" actId="165"/>
          <ac:grpSpMkLst>
            <pc:docMk/>
            <pc:sldMk cId="2939370894" sldId="294"/>
            <ac:grpSpMk id="5" creationId="{49A1F104-E8C6-4F71-9B49-036B550B93A0}"/>
          </ac:grpSpMkLst>
        </pc:grpChg>
        <pc:grpChg chg="del mod topLvl">
          <ac:chgData name="Brent Denny" userId="6e19a6f6-5855-469c-8903-20eb7d0080c7" providerId="ADAL" clId="{1971D016-F779-4008-8551-0670109D2A94}" dt="2021-12-18T12:22:17.015" v="9344" actId="478"/>
          <ac:grpSpMkLst>
            <pc:docMk/>
            <pc:sldMk cId="2939370894" sldId="294"/>
            <ac:grpSpMk id="18" creationId="{66BA83B6-E5C1-4E64-89DF-E2B70796F3AD}"/>
          </ac:grpSpMkLst>
        </pc:grpChg>
        <pc:grpChg chg="del mod topLvl">
          <ac:chgData name="Brent Denny" userId="6e19a6f6-5855-469c-8903-20eb7d0080c7" providerId="ADAL" clId="{1971D016-F779-4008-8551-0670109D2A94}" dt="2021-12-18T12:22:28.055" v="9350" actId="478"/>
          <ac:grpSpMkLst>
            <pc:docMk/>
            <pc:sldMk cId="2939370894" sldId="294"/>
            <ac:grpSpMk id="19" creationId="{500423EA-59E6-49B2-BBEC-362C71A468D6}"/>
          </ac:grpSpMkLst>
        </pc:grpChg>
        <pc:grpChg chg="del mod topLvl">
          <ac:chgData name="Brent Denny" userId="6e19a6f6-5855-469c-8903-20eb7d0080c7" providerId="ADAL" clId="{1971D016-F779-4008-8551-0670109D2A94}" dt="2021-12-18T12:43:45.238" v="9603" actId="478"/>
          <ac:grpSpMkLst>
            <pc:docMk/>
            <pc:sldMk cId="2939370894" sldId="294"/>
            <ac:grpSpMk id="20" creationId="{AD07E2E7-20C5-496E-9588-4DF2870A6354}"/>
          </ac:grpSpMkLst>
        </pc:grpChg>
        <pc:grpChg chg="add mod">
          <ac:chgData name="Brent Denny" userId="6e19a6f6-5855-469c-8903-20eb7d0080c7" providerId="ADAL" clId="{1971D016-F779-4008-8551-0670109D2A94}" dt="2021-12-18T12:31:29.218" v="9482" actId="164"/>
          <ac:grpSpMkLst>
            <pc:docMk/>
            <pc:sldMk cId="2939370894" sldId="294"/>
            <ac:grpSpMk id="53" creationId="{D8191950-BCFB-4DE3-8CA1-D804F2BD6C78}"/>
          </ac:grpSpMkLst>
        </pc:grpChg>
        <pc:grpChg chg="mod">
          <ac:chgData name="Brent Denny" userId="6e19a6f6-5855-469c-8903-20eb7d0080c7" providerId="ADAL" clId="{1971D016-F779-4008-8551-0670109D2A94}" dt="2021-12-18T12:25:10.780" v="9369"/>
          <ac:grpSpMkLst>
            <pc:docMk/>
            <pc:sldMk cId="2939370894" sldId="294"/>
            <ac:grpSpMk id="56" creationId="{5609306A-7E31-47B0-BC4F-ACACBDDE8FB3}"/>
          </ac:grpSpMkLst>
        </pc:grpChg>
        <pc:grpChg chg="mod">
          <ac:chgData name="Brent Denny" userId="6e19a6f6-5855-469c-8903-20eb7d0080c7" providerId="ADAL" clId="{1971D016-F779-4008-8551-0670109D2A94}" dt="2021-12-18T12:25:10.780" v="9369"/>
          <ac:grpSpMkLst>
            <pc:docMk/>
            <pc:sldMk cId="2939370894" sldId="294"/>
            <ac:grpSpMk id="57" creationId="{D3A87D75-6898-4925-856D-A4817539FE95}"/>
          </ac:grpSpMkLst>
        </pc:grpChg>
        <pc:grpChg chg="mod">
          <ac:chgData name="Brent Denny" userId="6e19a6f6-5855-469c-8903-20eb7d0080c7" providerId="ADAL" clId="{1971D016-F779-4008-8551-0670109D2A94}" dt="2021-12-18T12:25:10.780" v="9369"/>
          <ac:grpSpMkLst>
            <pc:docMk/>
            <pc:sldMk cId="2939370894" sldId="294"/>
            <ac:grpSpMk id="58" creationId="{E8A65107-6105-4826-952D-3F816674F833}"/>
          </ac:grpSpMkLst>
        </pc:grpChg>
        <pc:grpChg chg="mod">
          <ac:chgData name="Brent Denny" userId="6e19a6f6-5855-469c-8903-20eb7d0080c7" providerId="ADAL" clId="{1971D016-F779-4008-8551-0670109D2A94}" dt="2021-12-18T12:25:10.780" v="9369"/>
          <ac:grpSpMkLst>
            <pc:docMk/>
            <pc:sldMk cId="2939370894" sldId="294"/>
            <ac:grpSpMk id="59" creationId="{37A75C64-DC07-49DA-8EDB-F1693B40EDCB}"/>
          </ac:grpSpMkLst>
        </pc:grpChg>
        <pc:grpChg chg="add mod">
          <ac:chgData name="Brent Denny" userId="6e19a6f6-5855-469c-8903-20eb7d0080c7" providerId="ADAL" clId="{1971D016-F779-4008-8551-0670109D2A94}" dt="2021-12-18T12:38:57.415" v="9554" actId="1076"/>
          <ac:grpSpMkLst>
            <pc:docMk/>
            <pc:sldMk cId="2939370894" sldId="294"/>
            <ac:grpSpMk id="74" creationId="{80E977FA-9794-4481-8048-95AA5B69044F}"/>
          </ac:grpSpMkLst>
        </pc:grpChg>
        <pc:grpChg chg="add del mod">
          <ac:chgData name="Brent Denny" userId="6e19a6f6-5855-469c-8903-20eb7d0080c7" providerId="ADAL" clId="{1971D016-F779-4008-8551-0670109D2A94}" dt="2021-12-18T12:43:51.333" v="9606" actId="478"/>
          <ac:grpSpMkLst>
            <pc:docMk/>
            <pc:sldMk cId="2939370894" sldId="294"/>
            <ac:grpSpMk id="82" creationId="{82999F49-8ACD-44A0-B931-E7F58EFBF17B}"/>
          </ac:grpSpMkLst>
        </pc:grpChg>
        <pc:grpChg chg="add mod">
          <ac:chgData name="Brent Denny" userId="6e19a6f6-5855-469c-8903-20eb7d0080c7" providerId="ADAL" clId="{1971D016-F779-4008-8551-0670109D2A94}" dt="2021-12-18T12:49:58.107" v="9843" actId="1076"/>
          <ac:grpSpMkLst>
            <pc:docMk/>
            <pc:sldMk cId="2939370894" sldId="294"/>
            <ac:grpSpMk id="102" creationId="{64C3AAE4-1A9C-4608-8B64-EAD78EBF45B8}"/>
          </ac:grpSpMkLst>
        </pc:grpChg>
        <pc:grpChg chg="mod">
          <ac:chgData name="Brent Denny" userId="6e19a6f6-5855-469c-8903-20eb7d0080c7" providerId="ADAL" clId="{1971D016-F779-4008-8551-0670109D2A94}" dt="2021-12-18T12:42:37.844" v="9597" actId="571"/>
          <ac:grpSpMkLst>
            <pc:docMk/>
            <pc:sldMk cId="2939370894" sldId="294"/>
            <ac:grpSpMk id="103" creationId="{20260F47-5882-4304-AC16-C95DD3A7D184}"/>
          </ac:grpSpMkLst>
        </pc:grpChg>
        <pc:grpChg chg="mod">
          <ac:chgData name="Brent Denny" userId="6e19a6f6-5855-469c-8903-20eb7d0080c7" providerId="ADAL" clId="{1971D016-F779-4008-8551-0670109D2A94}" dt="2021-12-18T12:42:37.844" v="9597" actId="571"/>
          <ac:grpSpMkLst>
            <pc:docMk/>
            <pc:sldMk cId="2939370894" sldId="294"/>
            <ac:grpSpMk id="111" creationId="{71FC58C0-23EF-45DC-A257-80E1DEB0CA11}"/>
          </ac:grpSpMkLst>
        </pc:grpChg>
        <pc:grpChg chg="mod">
          <ac:chgData name="Brent Denny" userId="6e19a6f6-5855-469c-8903-20eb7d0080c7" providerId="ADAL" clId="{1971D016-F779-4008-8551-0670109D2A94}" dt="2021-12-18T12:42:37.844" v="9597" actId="571"/>
          <ac:grpSpMkLst>
            <pc:docMk/>
            <pc:sldMk cId="2939370894" sldId="294"/>
            <ac:grpSpMk id="112" creationId="{F19F94FE-99AF-4759-9E96-C12241B00DF3}"/>
          </ac:grpSpMkLst>
        </pc:grpChg>
        <pc:grpChg chg="mod">
          <ac:chgData name="Brent Denny" userId="6e19a6f6-5855-469c-8903-20eb7d0080c7" providerId="ADAL" clId="{1971D016-F779-4008-8551-0670109D2A94}" dt="2021-12-18T12:42:37.844" v="9597" actId="571"/>
          <ac:grpSpMkLst>
            <pc:docMk/>
            <pc:sldMk cId="2939370894" sldId="294"/>
            <ac:grpSpMk id="113" creationId="{9A99BFE8-DC53-4EDB-9C1F-DF90B8DC7B5F}"/>
          </ac:grpSpMkLst>
        </pc:grpChg>
        <pc:grpChg chg="mod">
          <ac:chgData name="Brent Denny" userId="6e19a6f6-5855-469c-8903-20eb7d0080c7" providerId="ADAL" clId="{1971D016-F779-4008-8551-0670109D2A94}" dt="2021-12-18T12:42:37.844" v="9597" actId="571"/>
          <ac:grpSpMkLst>
            <pc:docMk/>
            <pc:sldMk cId="2939370894" sldId="294"/>
            <ac:grpSpMk id="114" creationId="{70C59B6E-ECC8-45EE-9C81-7C72DC1B2184}"/>
          </ac:grpSpMkLst>
        </pc:grpChg>
        <pc:picChg chg="mod topLvl">
          <ac:chgData name="Brent Denny" userId="6e19a6f6-5855-469c-8903-20eb7d0080c7" providerId="ADAL" clId="{1971D016-F779-4008-8551-0670109D2A94}" dt="2021-12-18T12:36:34.085" v="9536" actId="164"/>
          <ac:picMkLst>
            <pc:docMk/>
            <pc:sldMk cId="2939370894" sldId="294"/>
            <ac:picMk id="8" creationId="{B867A42B-C1BD-473F-B090-6BBB5EB147C4}"/>
          </ac:picMkLst>
        </pc:picChg>
        <pc:picChg chg="mod topLvl">
          <ac:chgData name="Brent Denny" userId="6e19a6f6-5855-469c-8903-20eb7d0080c7" providerId="ADAL" clId="{1971D016-F779-4008-8551-0670109D2A94}" dt="2021-12-18T12:36:34.085" v="9536" actId="164"/>
          <ac:picMkLst>
            <pc:docMk/>
            <pc:sldMk cId="2939370894" sldId="294"/>
            <ac:picMk id="9" creationId="{30FDE906-E792-4ED8-8DBB-98F3FB38597D}"/>
          </ac:picMkLst>
        </pc:picChg>
        <pc:picChg chg="mod topLvl">
          <ac:chgData name="Brent Denny" userId="6e19a6f6-5855-469c-8903-20eb7d0080c7" providerId="ADAL" clId="{1971D016-F779-4008-8551-0670109D2A94}" dt="2021-12-18T12:54:06.849" v="9956" actId="1076"/>
          <ac:picMkLst>
            <pc:docMk/>
            <pc:sldMk cId="2939370894" sldId="294"/>
            <ac:picMk id="10" creationId="{4EE17274-82EF-4D63-8C0A-852442E6C644}"/>
          </ac:picMkLst>
        </pc:picChg>
        <pc:picChg chg="mod topLvl">
          <ac:chgData name="Brent Denny" userId="6e19a6f6-5855-469c-8903-20eb7d0080c7" providerId="ADAL" clId="{1971D016-F779-4008-8551-0670109D2A94}" dt="2021-12-18T12:36:34.085" v="9536" actId="164"/>
          <ac:picMkLst>
            <pc:docMk/>
            <pc:sldMk cId="2939370894" sldId="294"/>
            <ac:picMk id="11" creationId="{3782E30C-B6C2-4A5A-B85B-A9D74D890FAC}"/>
          </ac:picMkLst>
        </pc:picChg>
        <pc:cxnChg chg="del mod topLvl">
          <ac:chgData name="Brent Denny" userId="6e19a6f6-5855-469c-8903-20eb7d0080c7" providerId="ADAL" clId="{1971D016-F779-4008-8551-0670109D2A94}" dt="2021-12-18T12:22:24.894" v="9348" actId="478"/>
          <ac:cxnSpMkLst>
            <pc:docMk/>
            <pc:sldMk cId="2939370894" sldId="294"/>
            <ac:cxnSpMk id="16" creationId="{897BBF5B-810E-4FC6-BB3F-84A65D842B38}"/>
          </ac:cxnSpMkLst>
        </pc:cxnChg>
        <pc:cxnChg chg="del mod topLvl">
          <ac:chgData name="Brent Denny" userId="6e19a6f6-5855-469c-8903-20eb7d0080c7" providerId="ADAL" clId="{1971D016-F779-4008-8551-0670109D2A94}" dt="2021-12-18T12:22:26.495" v="9349" actId="478"/>
          <ac:cxnSpMkLst>
            <pc:docMk/>
            <pc:sldMk cId="2939370894" sldId="294"/>
            <ac:cxnSpMk id="17" creationId="{FB44B3CC-E2EA-44FD-930B-B87E979BFF4F}"/>
          </ac:cxnSpMkLst>
        </pc:cxnChg>
        <pc:cxnChg chg="add del mod">
          <ac:chgData name="Brent Denny" userId="6e19a6f6-5855-469c-8903-20eb7d0080c7" providerId="ADAL" clId="{1971D016-F779-4008-8551-0670109D2A94}" dt="2021-12-18T12:44:01.011" v="9610" actId="478"/>
          <ac:cxnSpMkLst>
            <pc:docMk/>
            <pc:sldMk cId="2939370894" sldId="294"/>
            <ac:cxnSpMk id="41" creationId="{2A7AF889-BB94-46D1-8122-A81FC59AD855}"/>
          </ac:cxnSpMkLst>
        </pc:cxnChg>
        <pc:cxnChg chg="add del mod">
          <ac:chgData name="Brent Denny" userId="6e19a6f6-5855-469c-8903-20eb7d0080c7" providerId="ADAL" clId="{1971D016-F779-4008-8551-0670109D2A94}" dt="2021-12-18T12:43:58.903" v="9609" actId="478"/>
          <ac:cxnSpMkLst>
            <pc:docMk/>
            <pc:sldMk cId="2939370894" sldId="294"/>
            <ac:cxnSpMk id="43" creationId="{F3570B48-CD44-4A16-AEE4-C56ED4D4298A}"/>
          </ac:cxnSpMkLst>
        </pc:cxnChg>
        <pc:cxnChg chg="add del mod">
          <ac:chgData name="Brent Denny" userId="6e19a6f6-5855-469c-8903-20eb7d0080c7" providerId="ADAL" clId="{1971D016-F779-4008-8551-0670109D2A94}" dt="2021-12-18T12:43:56.190" v="9608" actId="478"/>
          <ac:cxnSpMkLst>
            <pc:docMk/>
            <pc:sldMk cId="2939370894" sldId="294"/>
            <ac:cxnSpMk id="45" creationId="{B8625403-91D7-4023-B326-97C310390AAC}"/>
          </ac:cxnSpMkLst>
        </pc:cxnChg>
        <pc:cxnChg chg="add del mod">
          <ac:chgData name="Brent Denny" userId="6e19a6f6-5855-469c-8903-20eb7d0080c7" providerId="ADAL" clId="{1971D016-F779-4008-8551-0670109D2A94}" dt="2021-12-18T12:43:54.002" v="9607" actId="478"/>
          <ac:cxnSpMkLst>
            <pc:docMk/>
            <pc:sldMk cId="2939370894" sldId="294"/>
            <ac:cxnSpMk id="47" creationId="{1D5911DD-8052-4C57-B2F0-6D9CFA758A33}"/>
          </ac:cxnSpMkLst>
        </pc:cxnChg>
        <pc:cxnChg chg="add mod">
          <ac:chgData name="Brent Denny" userId="6e19a6f6-5855-469c-8903-20eb7d0080c7" providerId="ADAL" clId="{1971D016-F779-4008-8551-0670109D2A94}" dt="2021-12-19T21:42:28.911" v="12360" actId="14100"/>
          <ac:cxnSpMkLst>
            <pc:docMk/>
            <pc:sldMk cId="2939370894" sldId="294"/>
            <ac:cxnSpMk id="70" creationId="{54E84445-BBBD-4A60-8201-F4102F93D408}"/>
          </ac:cxnSpMkLst>
        </pc:cxnChg>
        <pc:cxnChg chg="add mod">
          <ac:chgData name="Brent Denny" userId="6e19a6f6-5855-469c-8903-20eb7d0080c7" providerId="ADAL" clId="{1971D016-F779-4008-8551-0670109D2A94}" dt="2021-12-21T04:54:59.705" v="14526" actId="14100"/>
          <ac:cxnSpMkLst>
            <pc:docMk/>
            <pc:sldMk cId="2939370894" sldId="294"/>
            <ac:cxnSpMk id="72" creationId="{93AEB590-2D62-444B-88EE-965B1FE5AB6C}"/>
          </ac:cxnSpMkLst>
        </pc:cxnChg>
        <pc:cxnChg chg="add del">
          <ac:chgData name="Brent Denny" userId="6e19a6f6-5855-469c-8903-20eb7d0080c7" providerId="ADAL" clId="{1971D016-F779-4008-8551-0670109D2A94}" dt="2021-12-18T12:36:17.460" v="9533" actId="478"/>
          <ac:cxnSpMkLst>
            <pc:docMk/>
            <pc:sldMk cId="2939370894" sldId="294"/>
            <ac:cxnSpMk id="77" creationId="{1CCC5075-4664-4413-8537-31A9123498A7}"/>
          </ac:cxnSpMkLst>
        </pc:cxnChg>
        <pc:cxnChg chg="add del">
          <ac:chgData name="Brent Denny" userId="6e19a6f6-5855-469c-8903-20eb7d0080c7" providerId="ADAL" clId="{1971D016-F779-4008-8551-0670109D2A94}" dt="2021-12-18T12:36:16.152" v="9532" actId="478"/>
          <ac:cxnSpMkLst>
            <pc:docMk/>
            <pc:sldMk cId="2939370894" sldId="294"/>
            <ac:cxnSpMk id="79" creationId="{54F24852-EC14-47A9-A638-6EF329F07D90}"/>
          </ac:cxnSpMkLst>
        </pc:cxnChg>
        <pc:cxnChg chg="add del">
          <ac:chgData name="Brent Denny" userId="6e19a6f6-5855-469c-8903-20eb7d0080c7" providerId="ADAL" clId="{1971D016-F779-4008-8551-0670109D2A94}" dt="2021-12-18T12:36:15.107" v="9531" actId="478"/>
          <ac:cxnSpMkLst>
            <pc:docMk/>
            <pc:sldMk cId="2939370894" sldId="294"/>
            <ac:cxnSpMk id="81" creationId="{E26A0DA5-2EDB-45B6-8C86-A18D1A1AA70A}"/>
          </ac:cxnSpMkLst>
        </pc:cxnChg>
        <pc:cxnChg chg="add del mod">
          <ac:chgData name="Brent Denny" userId="6e19a6f6-5855-469c-8903-20eb7d0080c7" providerId="ADAL" clId="{1971D016-F779-4008-8551-0670109D2A94}" dt="2021-12-18T12:40:33.274" v="9582" actId="478"/>
          <ac:cxnSpMkLst>
            <pc:docMk/>
            <pc:sldMk cId="2939370894" sldId="294"/>
            <ac:cxnSpMk id="85" creationId="{05A298AE-4592-42BB-845B-A964BF3380CA}"/>
          </ac:cxnSpMkLst>
        </pc:cxnChg>
        <pc:cxnChg chg="add mod">
          <ac:chgData name="Brent Denny" userId="6e19a6f6-5855-469c-8903-20eb7d0080c7" providerId="ADAL" clId="{1971D016-F779-4008-8551-0670109D2A94}" dt="2021-12-18T12:53:58.879" v="9955" actId="1076"/>
          <ac:cxnSpMkLst>
            <pc:docMk/>
            <pc:sldMk cId="2939370894" sldId="294"/>
            <ac:cxnSpMk id="86" creationId="{955FA2E5-FE2C-4D9D-A6E5-5DD928F68317}"/>
          </ac:cxnSpMkLst>
        </pc:cxnChg>
        <pc:cxnChg chg="add mod">
          <ac:chgData name="Brent Denny" userId="6e19a6f6-5855-469c-8903-20eb7d0080c7" providerId="ADAL" clId="{1971D016-F779-4008-8551-0670109D2A94}" dt="2021-12-18T12:43:51.333" v="9606" actId="478"/>
          <ac:cxnSpMkLst>
            <pc:docMk/>
            <pc:sldMk cId="2939370894" sldId="294"/>
            <ac:cxnSpMk id="87" creationId="{E50FDB35-D2F6-4D3E-AB65-3C7D392325F6}"/>
          </ac:cxnSpMkLst>
        </pc:cxnChg>
        <pc:cxnChg chg="add mod">
          <ac:chgData name="Brent Denny" userId="6e19a6f6-5855-469c-8903-20eb7d0080c7" providerId="ADAL" clId="{1971D016-F779-4008-8551-0670109D2A94}" dt="2021-12-18T12:43:51.333" v="9606" actId="478"/>
          <ac:cxnSpMkLst>
            <pc:docMk/>
            <pc:sldMk cId="2939370894" sldId="294"/>
            <ac:cxnSpMk id="88" creationId="{1BDFA9C2-BF3C-414E-B9B0-3F575CFAB37B}"/>
          </ac:cxnSpMkLst>
        </pc:cxnChg>
        <pc:cxnChg chg="add del mod">
          <ac:chgData name="Brent Denny" userId="6e19a6f6-5855-469c-8903-20eb7d0080c7" providerId="ADAL" clId="{1971D016-F779-4008-8551-0670109D2A94}" dt="2021-12-18T12:40:57.336" v="9584" actId="478"/>
          <ac:cxnSpMkLst>
            <pc:docMk/>
            <pc:sldMk cId="2939370894" sldId="294"/>
            <ac:cxnSpMk id="96" creationId="{04BBD49E-C24A-4903-B731-1D958783345D}"/>
          </ac:cxnSpMkLst>
        </pc:cxnChg>
        <pc:cxnChg chg="add mod">
          <ac:chgData name="Brent Denny" userId="6e19a6f6-5855-469c-8903-20eb7d0080c7" providerId="ADAL" clId="{1971D016-F779-4008-8551-0670109D2A94}" dt="2021-12-19T21:44:35.868" v="12369" actId="1076"/>
          <ac:cxnSpMkLst>
            <pc:docMk/>
            <pc:sldMk cId="2939370894" sldId="294"/>
            <ac:cxnSpMk id="98" creationId="{6398F554-96D3-4688-BB2B-C0FECFFD292A}"/>
          </ac:cxnSpMkLst>
        </pc:cxnChg>
      </pc:sldChg>
      <pc:sldChg chg="modSp new mod">
        <pc:chgData name="Brent Denny" userId="6e19a6f6-5855-469c-8903-20eb7d0080c7" providerId="ADAL" clId="{1971D016-F779-4008-8551-0670109D2A94}" dt="2021-12-20T08:45:17.163" v="14066" actId="20577"/>
        <pc:sldMkLst>
          <pc:docMk/>
          <pc:sldMk cId="2537569784" sldId="295"/>
        </pc:sldMkLst>
        <pc:spChg chg="mod">
          <ac:chgData name="Brent Denny" userId="6e19a6f6-5855-469c-8903-20eb7d0080c7" providerId="ADAL" clId="{1971D016-F779-4008-8551-0670109D2A94}" dt="2021-12-18T13:09:47.852" v="10143" actId="20577"/>
          <ac:spMkLst>
            <pc:docMk/>
            <pc:sldMk cId="2537569784" sldId="295"/>
            <ac:spMk id="2" creationId="{538E09B5-D84C-498B-986A-C8ECB72E992F}"/>
          </ac:spMkLst>
        </pc:spChg>
        <pc:spChg chg="mod">
          <ac:chgData name="Brent Denny" userId="6e19a6f6-5855-469c-8903-20eb7d0080c7" providerId="ADAL" clId="{1971D016-F779-4008-8551-0670109D2A94}" dt="2021-12-20T08:45:17.163" v="14066" actId="20577"/>
          <ac:spMkLst>
            <pc:docMk/>
            <pc:sldMk cId="2537569784" sldId="295"/>
            <ac:spMk id="3" creationId="{13B86DD2-E73D-4638-B188-1BEF15429BE4}"/>
          </ac:spMkLst>
        </pc:spChg>
      </pc:sldChg>
      <pc:sldChg chg="addSp modSp new mod">
        <pc:chgData name="Brent Denny" userId="6e19a6f6-5855-469c-8903-20eb7d0080c7" providerId="ADAL" clId="{1971D016-F779-4008-8551-0670109D2A94}" dt="2021-12-20T08:52:06.388" v="14285" actId="1076"/>
        <pc:sldMkLst>
          <pc:docMk/>
          <pc:sldMk cId="3221230914" sldId="296"/>
        </pc:sldMkLst>
        <pc:spChg chg="mod">
          <ac:chgData name="Brent Denny" userId="6e19a6f6-5855-469c-8903-20eb7d0080c7" providerId="ADAL" clId="{1971D016-F779-4008-8551-0670109D2A94}" dt="2021-12-19T14:06:44.034" v="10711" actId="20577"/>
          <ac:spMkLst>
            <pc:docMk/>
            <pc:sldMk cId="3221230914" sldId="296"/>
            <ac:spMk id="2" creationId="{4C92A484-51FF-42CC-B88A-ADAF56A132DA}"/>
          </ac:spMkLst>
        </pc:spChg>
        <pc:spChg chg="mod">
          <ac:chgData name="Brent Denny" userId="6e19a6f6-5855-469c-8903-20eb7d0080c7" providerId="ADAL" clId="{1971D016-F779-4008-8551-0670109D2A94}" dt="2021-12-20T08:45:38.160" v="14081" actId="20577"/>
          <ac:spMkLst>
            <pc:docMk/>
            <pc:sldMk cId="3221230914" sldId="296"/>
            <ac:spMk id="3" creationId="{4856BA29-E8C3-4348-9564-1F318F2C4C41}"/>
          </ac:spMkLst>
        </pc:spChg>
        <pc:spChg chg="add mod">
          <ac:chgData name="Brent Denny" userId="6e19a6f6-5855-469c-8903-20eb7d0080c7" providerId="ADAL" clId="{1971D016-F779-4008-8551-0670109D2A94}" dt="2021-12-20T08:52:06.388" v="14285" actId="1076"/>
          <ac:spMkLst>
            <pc:docMk/>
            <pc:sldMk cId="3221230914" sldId="296"/>
            <ac:spMk id="4" creationId="{36F7F2DE-3859-48AA-8101-F156EE98DE5E}"/>
          </ac:spMkLst>
        </pc:spChg>
        <pc:spChg chg="add mod">
          <ac:chgData name="Brent Denny" userId="6e19a6f6-5855-469c-8903-20eb7d0080c7" providerId="ADAL" clId="{1971D016-F779-4008-8551-0670109D2A94}" dt="2021-12-20T08:47:57.225" v="14144" actId="571"/>
          <ac:spMkLst>
            <pc:docMk/>
            <pc:sldMk cId="3221230914" sldId="296"/>
            <ac:spMk id="5" creationId="{DB17FA2A-0904-492F-9819-9FB2639754FD}"/>
          </ac:spMkLst>
        </pc:spChg>
        <pc:spChg chg="add mod">
          <ac:chgData name="Brent Denny" userId="6e19a6f6-5855-469c-8903-20eb7d0080c7" providerId="ADAL" clId="{1971D016-F779-4008-8551-0670109D2A94}" dt="2021-12-20T08:47:57.225" v="14144" actId="571"/>
          <ac:spMkLst>
            <pc:docMk/>
            <pc:sldMk cId="3221230914" sldId="296"/>
            <ac:spMk id="6" creationId="{BD636450-4220-4AEB-B429-E2B39EB57B0D}"/>
          </ac:spMkLst>
        </pc:spChg>
        <pc:spChg chg="add mod">
          <ac:chgData name="Brent Denny" userId="6e19a6f6-5855-469c-8903-20eb7d0080c7" providerId="ADAL" clId="{1971D016-F779-4008-8551-0670109D2A94}" dt="2021-12-20T08:51:18.133" v="14242" actId="692"/>
          <ac:spMkLst>
            <pc:docMk/>
            <pc:sldMk cId="3221230914" sldId="296"/>
            <ac:spMk id="7" creationId="{7FCA099C-64F7-49A3-A0C1-6F3969761FC6}"/>
          </ac:spMkLst>
        </pc:spChg>
      </pc:sldChg>
      <pc:sldChg chg="modSp new mod">
        <pc:chgData name="Brent Denny" userId="6e19a6f6-5855-469c-8903-20eb7d0080c7" providerId="ADAL" clId="{1971D016-F779-4008-8551-0670109D2A94}" dt="2021-12-20T08:54:01.541" v="14390" actId="20577"/>
        <pc:sldMkLst>
          <pc:docMk/>
          <pc:sldMk cId="2230381587" sldId="297"/>
        </pc:sldMkLst>
        <pc:spChg chg="mod">
          <ac:chgData name="Brent Denny" userId="6e19a6f6-5855-469c-8903-20eb7d0080c7" providerId="ADAL" clId="{1971D016-F779-4008-8551-0670109D2A94}" dt="2021-12-19T14:14:39.084" v="11031" actId="20577"/>
          <ac:spMkLst>
            <pc:docMk/>
            <pc:sldMk cId="2230381587" sldId="297"/>
            <ac:spMk id="2" creationId="{8C3F8114-197C-4382-845D-2159FE44B0C2}"/>
          </ac:spMkLst>
        </pc:spChg>
        <pc:spChg chg="mod">
          <ac:chgData name="Brent Denny" userId="6e19a6f6-5855-469c-8903-20eb7d0080c7" providerId="ADAL" clId="{1971D016-F779-4008-8551-0670109D2A94}" dt="2021-12-20T08:54:01.541" v="14390" actId="20577"/>
          <ac:spMkLst>
            <pc:docMk/>
            <pc:sldMk cId="2230381587" sldId="297"/>
            <ac:spMk id="3" creationId="{C9ACC9AB-4D13-4FC6-8C52-BE074C7BC113}"/>
          </ac:spMkLst>
        </pc:spChg>
      </pc:sldChg>
      <pc:sldChg chg="delSp modSp add mod ord">
        <pc:chgData name="Brent Denny" userId="6e19a6f6-5855-469c-8903-20eb7d0080c7" providerId="ADAL" clId="{1971D016-F779-4008-8551-0670109D2A94}" dt="2021-12-20T06:32:08.801" v="13797" actId="478"/>
        <pc:sldMkLst>
          <pc:docMk/>
          <pc:sldMk cId="1748565250" sldId="298"/>
        </pc:sldMkLst>
        <pc:spChg chg="mod">
          <ac:chgData name="Brent Denny" userId="6e19a6f6-5855-469c-8903-20eb7d0080c7" providerId="ADAL" clId="{1971D016-F779-4008-8551-0670109D2A94}" dt="2021-12-19T14:14:29.020" v="11026" actId="6549"/>
          <ac:spMkLst>
            <pc:docMk/>
            <pc:sldMk cId="1748565250" sldId="298"/>
            <ac:spMk id="2" creationId="{1EB7DC70-6733-490B-BF77-335C8C5B4EB4}"/>
          </ac:spMkLst>
        </pc:spChg>
        <pc:spChg chg="del">
          <ac:chgData name="Brent Denny" userId="6e19a6f6-5855-469c-8903-20eb7d0080c7" providerId="ADAL" clId="{1971D016-F779-4008-8551-0670109D2A94}" dt="2021-12-20T06:32:08.801" v="13797" actId="478"/>
          <ac:spMkLst>
            <pc:docMk/>
            <pc:sldMk cId="1748565250" sldId="298"/>
            <ac:spMk id="3" creationId="{29B0650D-5FFF-49FD-9A04-511615DF6EDF}"/>
          </ac:spMkLst>
        </pc:spChg>
      </pc:sldChg>
      <pc:sldChg chg="addSp delSp modSp new mod">
        <pc:chgData name="Brent Denny" userId="6e19a6f6-5855-469c-8903-20eb7d0080c7" providerId="ADAL" clId="{1971D016-F779-4008-8551-0670109D2A94}" dt="2021-12-20T09:00:50.046" v="14441" actId="166"/>
        <pc:sldMkLst>
          <pc:docMk/>
          <pc:sldMk cId="2044746985" sldId="299"/>
        </pc:sldMkLst>
        <pc:spChg chg="mod">
          <ac:chgData name="Brent Denny" userId="6e19a6f6-5855-469c-8903-20eb7d0080c7" providerId="ADAL" clId="{1971D016-F779-4008-8551-0670109D2A94}" dt="2021-12-19T14:34:13.229" v="11703" actId="20577"/>
          <ac:spMkLst>
            <pc:docMk/>
            <pc:sldMk cId="2044746985" sldId="299"/>
            <ac:spMk id="2" creationId="{1CED57E9-DF3C-42C1-8556-160881A2BCCF}"/>
          </ac:spMkLst>
        </pc:spChg>
        <pc:spChg chg="mod">
          <ac:chgData name="Brent Denny" userId="6e19a6f6-5855-469c-8903-20eb7d0080c7" providerId="ADAL" clId="{1971D016-F779-4008-8551-0670109D2A94}" dt="2021-12-19T14:33:50.362" v="11698" actId="20577"/>
          <ac:spMkLst>
            <pc:docMk/>
            <pc:sldMk cId="2044746985" sldId="299"/>
            <ac:spMk id="3" creationId="{D48EDBD6-97AA-4D87-A248-6BE039BCB1EC}"/>
          </ac:spMkLst>
        </pc:spChg>
        <pc:spChg chg="add mod">
          <ac:chgData name="Brent Denny" userId="6e19a6f6-5855-469c-8903-20eb7d0080c7" providerId="ADAL" clId="{1971D016-F779-4008-8551-0670109D2A94}" dt="2021-12-19T14:21:09.592" v="11464" actId="164"/>
          <ac:spMkLst>
            <pc:docMk/>
            <pc:sldMk cId="2044746985" sldId="299"/>
            <ac:spMk id="4" creationId="{05F2650C-C806-4343-81FE-E6567DEC81D8}"/>
          </ac:spMkLst>
        </pc:spChg>
        <pc:spChg chg="add mod">
          <ac:chgData name="Brent Denny" userId="6e19a6f6-5855-469c-8903-20eb7d0080c7" providerId="ADAL" clId="{1971D016-F779-4008-8551-0670109D2A94}" dt="2021-12-19T14:21:09.592" v="11464" actId="164"/>
          <ac:spMkLst>
            <pc:docMk/>
            <pc:sldMk cId="2044746985" sldId="299"/>
            <ac:spMk id="5" creationId="{CB521E3E-0488-4406-944E-7D6DE58C95E1}"/>
          </ac:spMkLst>
        </pc:spChg>
        <pc:spChg chg="add mod">
          <ac:chgData name="Brent Denny" userId="6e19a6f6-5855-469c-8903-20eb7d0080c7" providerId="ADAL" clId="{1971D016-F779-4008-8551-0670109D2A94}" dt="2021-12-19T14:21:09.592" v="11464" actId="164"/>
          <ac:spMkLst>
            <pc:docMk/>
            <pc:sldMk cId="2044746985" sldId="299"/>
            <ac:spMk id="6" creationId="{82093AF4-2204-45B6-8DC8-28C794C3D80F}"/>
          </ac:spMkLst>
        </pc:spChg>
        <pc:spChg chg="add mod">
          <ac:chgData name="Brent Denny" userId="6e19a6f6-5855-469c-8903-20eb7d0080c7" providerId="ADAL" clId="{1971D016-F779-4008-8551-0670109D2A94}" dt="2021-12-19T14:21:09.592" v="11464" actId="164"/>
          <ac:spMkLst>
            <pc:docMk/>
            <pc:sldMk cId="2044746985" sldId="299"/>
            <ac:spMk id="7" creationId="{73C95607-F7F7-4580-BA12-E0461F90ED05}"/>
          </ac:spMkLst>
        </pc:spChg>
        <pc:spChg chg="add mod">
          <ac:chgData name="Brent Denny" userId="6e19a6f6-5855-469c-8903-20eb7d0080c7" providerId="ADAL" clId="{1971D016-F779-4008-8551-0670109D2A94}" dt="2021-12-19T14:21:09.592" v="11464" actId="164"/>
          <ac:spMkLst>
            <pc:docMk/>
            <pc:sldMk cId="2044746985" sldId="299"/>
            <ac:spMk id="8" creationId="{DBA6CF2A-7561-4947-B312-AA8524D5E88A}"/>
          </ac:spMkLst>
        </pc:spChg>
        <pc:spChg chg="mod">
          <ac:chgData name="Brent Denny" userId="6e19a6f6-5855-469c-8903-20eb7d0080c7" providerId="ADAL" clId="{1971D016-F779-4008-8551-0670109D2A94}" dt="2021-12-19T14:21:33.918" v="11468" actId="571"/>
          <ac:spMkLst>
            <pc:docMk/>
            <pc:sldMk cId="2044746985" sldId="299"/>
            <ac:spMk id="11" creationId="{92728AB4-580E-4010-95CB-D311CB73F8DA}"/>
          </ac:spMkLst>
        </pc:spChg>
        <pc:spChg chg="mod">
          <ac:chgData name="Brent Denny" userId="6e19a6f6-5855-469c-8903-20eb7d0080c7" providerId="ADAL" clId="{1971D016-F779-4008-8551-0670109D2A94}" dt="2021-12-19T14:21:33.918" v="11468" actId="571"/>
          <ac:spMkLst>
            <pc:docMk/>
            <pc:sldMk cId="2044746985" sldId="299"/>
            <ac:spMk id="12" creationId="{3115FE16-5FC6-4B84-B794-F25DEB4D6B70}"/>
          </ac:spMkLst>
        </pc:spChg>
        <pc:spChg chg="mod">
          <ac:chgData name="Brent Denny" userId="6e19a6f6-5855-469c-8903-20eb7d0080c7" providerId="ADAL" clId="{1971D016-F779-4008-8551-0670109D2A94}" dt="2021-12-19T14:21:33.918" v="11468" actId="571"/>
          <ac:spMkLst>
            <pc:docMk/>
            <pc:sldMk cId="2044746985" sldId="299"/>
            <ac:spMk id="13" creationId="{7EE70A55-D397-4067-974E-8D7359C4D886}"/>
          </ac:spMkLst>
        </pc:spChg>
        <pc:spChg chg="mod">
          <ac:chgData name="Brent Denny" userId="6e19a6f6-5855-469c-8903-20eb7d0080c7" providerId="ADAL" clId="{1971D016-F779-4008-8551-0670109D2A94}" dt="2021-12-19T14:21:33.918" v="11468" actId="571"/>
          <ac:spMkLst>
            <pc:docMk/>
            <pc:sldMk cId="2044746985" sldId="299"/>
            <ac:spMk id="14" creationId="{F7286FED-DFE0-4EF4-BF18-F2419EF37590}"/>
          </ac:spMkLst>
        </pc:spChg>
        <pc:spChg chg="mod">
          <ac:chgData name="Brent Denny" userId="6e19a6f6-5855-469c-8903-20eb7d0080c7" providerId="ADAL" clId="{1971D016-F779-4008-8551-0670109D2A94}" dt="2021-12-19T14:21:33.918" v="11468" actId="571"/>
          <ac:spMkLst>
            <pc:docMk/>
            <pc:sldMk cId="2044746985" sldId="299"/>
            <ac:spMk id="15" creationId="{7BBAA3BE-E2A9-4861-8457-41CB6272F861}"/>
          </ac:spMkLst>
        </pc:spChg>
        <pc:spChg chg="mod">
          <ac:chgData name="Brent Denny" userId="6e19a6f6-5855-469c-8903-20eb7d0080c7" providerId="ADAL" clId="{1971D016-F779-4008-8551-0670109D2A94}" dt="2021-12-19T14:21:38.436" v="11469" actId="571"/>
          <ac:spMkLst>
            <pc:docMk/>
            <pc:sldMk cId="2044746985" sldId="299"/>
            <ac:spMk id="17" creationId="{C83FA093-BFAC-49AB-AD77-25177EC8DF60}"/>
          </ac:spMkLst>
        </pc:spChg>
        <pc:spChg chg="mod">
          <ac:chgData name="Brent Denny" userId="6e19a6f6-5855-469c-8903-20eb7d0080c7" providerId="ADAL" clId="{1971D016-F779-4008-8551-0670109D2A94}" dt="2021-12-19T14:21:38.436" v="11469" actId="571"/>
          <ac:spMkLst>
            <pc:docMk/>
            <pc:sldMk cId="2044746985" sldId="299"/>
            <ac:spMk id="18" creationId="{F39D5ACA-2448-4A8E-930E-E155775E454D}"/>
          </ac:spMkLst>
        </pc:spChg>
        <pc:spChg chg="mod">
          <ac:chgData name="Brent Denny" userId="6e19a6f6-5855-469c-8903-20eb7d0080c7" providerId="ADAL" clId="{1971D016-F779-4008-8551-0670109D2A94}" dt="2021-12-19T14:21:38.436" v="11469" actId="571"/>
          <ac:spMkLst>
            <pc:docMk/>
            <pc:sldMk cId="2044746985" sldId="299"/>
            <ac:spMk id="19" creationId="{2841DC36-EC3A-445B-8753-F99C68C75818}"/>
          </ac:spMkLst>
        </pc:spChg>
        <pc:spChg chg="mod">
          <ac:chgData name="Brent Denny" userId="6e19a6f6-5855-469c-8903-20eb7d0080c7" providerId="ADAL" clId="{1971D016-F779-4008-8551-0670109D2A94}" dt="2021-12-19T14:21:38.436" v="11469" actId="571"/>
          <ac:spMkLst>
            <pc:docMk/>
            <pc:sldMk cId="2044746985" sldId="299"/>
            <ac:spMk id="20" creationId="{60B6C81E-E87D-415C-9895-0A117CB20404}"/>
          </ac:spMkLst>
        </pc:spChg>
        <pc:spChg chg="mod">
          <ac:chgData name="Brent Denny" userId="6e19a6f6-5855-469c-8903-20eb7d0080c7" providerId="ADAL" clId="{1971D016-F779-4008-8551-0670109D2A94}" dt="2021-12-19T14:21:38.436" v="11469" actId="571"/>
          <ac:spMkLst>
            <pc:docMk/>
            <pc:sldMk cId="2044746985" sldId="299"/>
            <ac:spMk id="21" creationId="{BF7094A2-7B30-4E04-A0FB-E5D0A89E0A9C}"/>
          </ac:spMkLst>
        </pc:spChg>
        <pc:spChg chg="mod">
          <ac:chgData name="Brent Denny" userId="6e19a6f6-5855-469c-8903-20eb7d0080c7" providerId="ADAL" clId="{1971D016-F779-4008-8551-0670109D2A94}" dt="2021-12-19T14:21:45.619" v="11470" actId="571"/>
          <ac:spMkLst>
            <pc:docMk/>
            <pc:sldMk cId="2044746985" sldId="299"/>
            <ac:spMk id="23" creationId="{CB795E0D-AA7A-42CB-BCBE-EE1E0160F009}"/>
          </ac:spMkLst>
        </pc:spChg>
        <pc:spChg chg="mod">
          <ac:chgData name="Brent Denny" userId="6e19a6f6-5855-469c-8903-20eb7d0080c7" providerId="ADAL" clId="{1971D016-F779-4008-8551-0670109D2A94}" dt="2021-12-19T14:21:45.619" v="11470" actId="571"/>
          <ac:spMkLst>
            <pc:docMk/>
            <pc:sldMk cId="2044746985" sldId="299"/>
            <ac:spMk id="24" creationId="{D2453397-819F-4637-8E7B-B8DA1ED084DB}"/>
          </ac:spMkLst>
        </pc:spChg>
        <pc:spChg chg="mod">
          <ac:chgData name="Brent Denny" userId="6e19a6f6-5855-469c-8903-20eb7d0080c7" providerId="ADAL" clId="{1971D016-F779-4008-8551-0670109D2A94}" dt="2021-12-19T14:21:45.619" v="11470" actId="571"/>
          <ac:spMkLst>
            <pc:docMk/>
            <pc:sldMk cId="2044746985" sldId="299"/>
            <ac:spMk id="25" creationId="{38BB14BA-15AB-4F8E-AF3A-2EC307275A12}"/>
          </ac:spMkLst>
        </pc:spChg>
        <pc:spChg chg="mod">
          <ac:chgData name="Brent Denny" userId="6e19a6f6-5855-469c-8903-20eb7d0080c7" providerId="ADAL" clId="{1971D016-F779-4008-8551-0670109D2A94}" dt="2021-12-19T14:21:45.619" v="11470" actId="571"/>
          <ac:spMkLst>
            <pc:docMk/>
            <pc:sldMk cId="2044746985" sldId="299"/>
            <ac:spMk id="26" creationId="{685749CC-E4FC-45B1-B71F-BC777D644C77}"/>
          </ac:spMkLst>
        </pc:spChg>
        <pc:spChg chg="mod">
          <ac:chgData name="Brent Denny" userId="6e19a6f6-5855-469c-8903-20eb7d0080c7" providerId="ADAL" clId="{1971D016-F779-4008-8551-0670109D2A94}" dt="2021-12-19T14:21:45.619" v="11470" actId="571"/>
          <ac:spMkLst>
            <pc:docMk/>
            <pc:sldMk cId="2044746985" sldId="299"/>
            <ac:spMk id="27" creationId="{1335868D-10A4-4891-A193-A97D85B69C72}"/>
          </ac:spMkLst>
        </pc:spChg>
        <pc:spChg chg="add del mod">
          <ac:chgData name="Brent Denny" userId="6e19a6f6-5855-469c-8903-20eb7d0080c7" providerId="ADAL" clId="{1971D016-F779-4008-8551-0670109D2A94}" dt="2021-12-19T14:24:45.469" v="11509"/>
          <ac:spMkLst>
            <pc:docMk/>
            <pc:sldMk cId="2044746985" sldId="299"/>
            <ac:spMk id="46" creationId="{6FB228D0-B12B-47A5-BF65-5152F9C457D5}"/>
          </ac:spMkLst>
        </pc:spChg>
        <pc:spChg chg="add mod">
          <ac:chgData name="Brent Denny" userId="6e19a6f6-5855-469c-8903-20eb7d0080c7" providerId="ADAL" clId="{1971D016-F779-4008-8551-0670109D2A94}" dt="2021-12-20T09:00:18.269" v="14436" actId="1076"/>
          <ac:spMkLst>
            <pc:docMk/>
            <pc:sldMk cId="2044746985" sldId="299"/>
            <ac:spMk id="47" creationId="{8D8BB12B-7E98-4006-A0FE-E074A945EB30}"/>
          </ac:spMkLst>
        </pc:spChg>
        <pc:spChg chg="add mod">
          <ac:chgData name="Brent Denny" userId="6e19a6f6-5855-469c-8903-20eb7d0080c7" providerId="ADAL" clId="{1971D016-F779-4008-8551-0670109D2A94}" dt="2021-12-20T09:00:11.240" v="14435" actId="688"/>
          <ac:spMkLst>
            <pc:docMk/>
            <pc:sldMk cId="2044746985" sldId="299"/>
            <ac:spMk id="48" creationId="{E729BC0C-5ABE-4C0D-899D-035650924B4F}"/>
          </ac:spMkLst>
        </pc:spChg>
        <pc:spChg chg="add mod">
          <ac:chgData name="Brent Denny" userId="6e19a6f6-5855-469c-8903-20eb7d0080c7" providerId="ADAL" clId="{1971D016-F779-4008-8551-0670109D2A94}" dt="2021-12-20T09:00:22.513" v="14437" actId="1076"/>
          <ac:spMkLst>
            <pc:docMk/>
            <pc:sldMk cId="2044746985" sldId="299"/>
            <ac:spMk id="49" creationId="{1FFC8769-22B6-468C-8FBD-87D82D81981B}"/>
          </ac:spMkLst>
        </pc:spChg>
        <pc:spChg chg="add mod">
          <ac:chgData name="Brent Denny" userId="6e19a6f6-5855-469c-8903-20eb7d0080c7" providerId="ADAL" clId="{1971D016-F779-4008-8551-0670109D2A94}" dt="2021-12-20T08:59:40.044" v="14432" actId="1076"/>
          <ac:spMkLst>
            <pc:docMk/>
            <pc:sldMk cId="2044746985" sldId="299"/>
            <ac:spMk id="50" creationId="{6E1EEBE3-BF11-4B49-B2BD-D665B97B0000}"/>
          </ac:spMkLst>
        </pc:spChg>
        <pc:spChg chg="add mod">
          <ac:chgData name="Brent Denny" userId="6e19a6f6-5855-469c-8903-20eb7d0080c7" providerId="ADAL" clId="{1971D016-F779-4008-8551-0670109D2A94}" dt="2021-12-20T08:59:49.751" v="14433" actId="1076"/>
          <ac:spMkLst>
            <pc:docMk/>
            <pc:sldMk cId="2044746985" sldId="299"/>
            <ac:spMk id="51" creationId="{6008B94C-BE68-4769-BAF2-87FDAFC34997}"/>
          </ac:spMkLst>
        </pc:spChg>
        <pc:grpChg chg="add mod ord">
          <ac:chgData name="Brent Denny" userId="6e19a6f6-5855-469c-8903-20eb7d0080c7" providerId="ADAL" clId="{1971D016-F779-4008-8551-0670109D2A94}" dt="2021-12-20T09:00:50.046" v="14441" actId="166"/>
          <ac:grpSpMkLst>
            <pc:docMk/>
            <pc:sldMk cId="2044746985" sldId="299"/>
            <ac:grpSpMk id="9" creationId="{045FC59C-AE26-4E8B-9C2C-C1410401D250}"/>
          </ac:grpSpMkLst>
        </pc:grpChg>
        <pc:grpChg chg="add mod ord">
          <ac:chgData name="Brent Denny" userId="6e19a6f6-5855-469c-8903-20eb7d0080c7" providerId="ADAL" clId="{1971D016-F779-4008-8551-0670109D2A94}" dt="2021-12-20T09:00:38.356" v="14438" actId="166"/>
          <ac:grpSpMkLst>
            <pc:docMk/>
            <pc:sldMk cId="2044746985" sldId="299"/>
            <ac:grpSpMk id="10" creationId="{B5D82945-C3CD-48C9-8887-68F9A0660A3E}"/>
          </ac:grpSpMkLst>
        </pc:grpChg>
        <pc:grpChg chg="add mod ord">
          <ac:chgData name="Brent Denny" userId="6e19a6f6-5855-469c-8903-20eb7d0080c7" providerId="ADAL" clId="{1971D016-F779-4008-8551-0670109D2A94}" dt="2021-12-20T09:00:41.654" v="14439" actId="166"/>
          <ac:grpSpMkLst>
            <pc:docMk/>
            <pc:sldMk cId="2044746985" sldId="299"/>
            <ac:grpSpMk id="16" creationId="{5384CEEE-91F7-47A0-AA77-4E089AE5D299}"/>
          </ac:grpSpMkLst>
        </pc:grpChg>
        <pc:grpChg chg="add mod ord">
          <ac:chgData name="Brent Denny" userId="6e19a6f6-5855-469c-8903-20eb7d0080c7" providerId="ADAL" clId="{1971D016-F779-4008-8551-0670109D2A94}" dt="2021-12-20T09:00:45.613" v="14440" actId="166"/>
          <ac:grpSpMkLst>
            <pc:docMk/>
            <pc:sldMk cId="2044746985" sldId="299"/>
            <ac:grpSpMk id="22" creationId="{1CA1A301-36A9-4F84-9421-61B488179CFD}"/>
          </ac:grpSpMkLst>
        </pc:grpChg>
        <pc:grpChg chg="mod">
          <ac:chgData name="Brent Denny" userId="6e19a6f6-5855-469c-8903-20eb7d0080c7" providerId="ADAL" clId="{1971D016-F779-4008-8551-0670109D2A94}" dt="2021-12-20T08:57:13.812" v="14406"/>
          <ac:grpSpMkLst>
            <pc:docMk/>
            <pc:sldMk cId="2044746985" sldId="299"/>
            <ac:grpSpMk id="40" creationId="{D20F1370-2081-474C-AB98-44A4D66E9FE0}"/>
          </ac:grpSpMkLst>
        </pc:grpChg>
        <pc:picChg chg="add del mod">
          <ac:chgData name="Brent Denny" userId="6e19a6f6-5855-469c-8903-20eb7d0080c7" providerId="ADAL" clId="{1971D016-F779-4008-8551-0670109D2A94}" dt="2021-12-20T08:55:46.440" v="14395" actId="478"/>
          <ac:picMkLst>
            <pc:docMk/>
            <pc:sldMk cId="2044746985" sldId="299"/>
            <ac:picMk id="30" creationId="{7DBBA542-3B59-47F4-B5D6-7830F45C9A0E}"/>
          </ac:picMkLst>
        </pc:picChg>
        <pc:inkChg chg="add del">
          <ac:chgData name="Brent Denny" userId="6e19a6f6-5855-469c-8903-20eb7d0080c7" providerId="ADAL" clId="{1971D016-F779-4008-8551-0670109D2A94}" dt="2021-12-20T08:56:30.813" v="14397" actId="9405"/>
          <ac:inkMkLst>
            <pc:docMk/>
            <pc:sldMk cId="2044746985" sldId="299"/>
            <ac:inkMk id="35" creationId="{CFCDF531-0401-40E7-8468-BB98C97FFE8C}"/>
          </ac:inkMkLst>
        </pc:inkChg>
        <pc:inkChg chg="add del">
          <ac:chgData name="Brent Denny" userId="6e19a6f6-5855-469c-8903-20eb7d0080c7" providerId="ADAL" clId="{1971D016-F779-4008-8551-0670109D2A94}" dt="2021-12-20T08:56:52.656" v="14401" actId="9405"/>
          <ac:inkMkLst>
            <pc:docMk/>
            <pc:sldMk cId="2044746985" sldId="299"/>
            <ac:inkMk id="36" creationId="{4553E8BD-DA18-4C6E-8A43-03CD1E9052CE}"/>
          </ac:inkMkLst>
        </pc:inkChg>
        <pc:inkChg chg="add del">
          <ac:chgData name="Brent Denny" userId="6e19a6f6-5855-469c-8903-20eb7d0080c7" providerId="ADAL" clId="{1971D016-F779-4008-8551-0670109D2A94}" dt="2021-12-20T08:56:52.243" v="14400" actId="9405"/>
          <ac:inkMkLst>
            <pc:docMk/>
            <pc:sldMk cId="2044746985" sldId="299"/>
            <ac:inkMk id="37" creationId="{AE3432FE-BE42-4100-BC06-58C490077915}"/>
          </ac:inkMkLst>
        </pc:inkChg>
        <pc:inkChg chg="add del mod">
          <ac:chgData name="Brent Denny" userId="6e19a6f6-5855-469c-8903-20eb7d0080c7" providerId="ADAL" clId="{1971D016-F779-4008-8551-0670109D2A94}" dt="2021-12-20T08:57:14.050" v="14407" actId="9405"/>
          <ac:inkMkLst>
            <pc:docMk/>
            <pc:sldMk cId="2044746985" sldId="299"/>
            <ac:inkMk id="38" creationId="{576EEC5B-019C-4E57-B3D6-2CF29371BED1}"/>
          </ac:inkMkLst>
        </pc:inkChg>
        <pc:inkChg chg="add del mod">
          <ac:chgData name="Brent Denny" userId="6e19a6f6-5855-469c-8903-20eb7d0080c7" providerId="ADAL" clId="{1971D016-F779-4008-8551-0670109D2A94}" dt="2021-12-20T08:57:13.812" v="14406"/>
          <ac:inkMkLst>
            <pc:docMk/>
            <pc:sldMk cId="2044746985" sldId="299"/>
            <ac:inkMk id="39" creationId="{7BCABE2E-8B73-49E0-9FDF-8C08EB94CD7A}"/>
          </ac:inkMkLst>
        </pc:inkChg>
        <pc:cxnChg chg="add mod ord">
          <ac:chgData name="Brent Denny" userId="6e19a6f6-5855-469c-8903-20eb7d0080c7" providerId="ADAL" clId="{1971D016-F779-4008-8551-0670109D2A94}" dt="2021-12-20T08:58:27.140" v="14416" actId="14100"/>
          <ac:cxnSpMkLst>
            <pc:docMk/>
            <pc:sldMk cId="2044746985" sldId="299"/>
            <ac:cxnSpMk id="29" creationId="{8914B3A2-189C-4FEC-8AE1-2331D24A88A0}"/>
          </ac:cxnSpMkLst>
        </pc:cxnChg>
        <pc:cxnChg chg="add mod">
          <ac:chgData name="Brent Denny" userId="6e19a6f6-5855-469c-8903-20eb7d0080c7" providerId="ADAL" clId="{1971D016-F779-4008-8551-0670109D2A94}" dt="2021-12-20T08:59:17.099" v="14430" actId="1076"/>
          <ac:cxnSpMkLst>
            <pc:docMk/>
            <pc:sldMk cId="2044746985" sldId="299"/>
            <ac:cxnSpMk id="31" creationId="{E7533E4E-63F9-43AF-8D03-358739BCDA29}"/>
          </ac:cxnSpMkLst>
        </pc:cxnChg>
        <pc:cxnChg chg="add mod">
          <ac:chgData name="Brent Denny" userId="6e19a6f6-5855-469c-8903-20eb7d0080c7" providerId="ADAL" clId="{1971D016-F779-4008-8551-0670109D2A94}" dt="2021-12-20T08:59:17.099" v="14430" actId="1076"/>
          <ac:cxnSpMkLst>
            <pc:docMk/>
            <pc:sldMk cId="2044746985" sldId="299"/>
            <ac:cxnSpMk id="32" creationId="{7CBA8BB8-D92D-4D28-AEA5-41BDDC46C0B7}"/>
          </ac:cxnSpMkLst>
        </pc:cxnChg>
        <pc:cxnChg chg="add mod">
          <ac:chgData name="Brent Denny" userId="6e19a6f6-5855-469c-8903-20eb7d0080c7" providerId="ADAL" clId="{1971D016-F779-4008-8551-0670109D2A94}" dt="2021-12-20T08:58:59.608" v="14425" actId="688"/>
          <ac:cxnSpMkLst>
            <pc:docMk/>
            <pc:sldMk cId="2044746985" sldId="299"/>
            <ac:cxnSpMk id="33" creationId="{16483ECB-D859-4771-81DC-02D7C4E2199F}"/>
          </ac:cxnSpMkLst>
        </pc:cxnChg>
        <pc:cxnChg chg="add mod">
          <ac:chgData name="Brent Denny" userId="6e19a6f6-5855-469c-8903-20eb7d0080c7" providerId="ADAL" clId="{1971D016-F779-4008-8551-0670109D2A94}" dt="2021-12-20T08:58:59.608" v="14425" actId="688"/>
          <ac:cxnSpMkLst>
            <pc:docMk/>
            <pc:sldMk cId="2044746985" sldId="299"/>
            <ac:cxnSpMk id="34" creationId="{536B4C09-A22E-4E99-8558-BA94EA415826}"/>
          </ac:cxnSpMkLst>
        </pc:cxnChg>
      </pc:sldChg>
      <pc:sldChg chg="addSp delSp modSp new mod">
        <pc:chgData name="Brent Denny" userId="6e19a6f6-5855-469c-8903-20eb7d0080c7" providerId="ADAL" clId="{1971D016-F779-4008-8551-0670109D2A94}" dt="2021-12-19T15:23:02.551" v="12310" actId="207"/>
        <pc:sldMkLst>
          <pc:docMk/>
          <pc:sldMk cId="1712424564" sldId="300"/>
        </pc:sldMkLst>
        <pc:spChg chg="mod">
          <ac:chgData name="Brent Denny" userId="6e19a6f6-5855-469c-8903-20eb7d0080c7" providerId="ADAL" clId="{1971D016-F779-4008-8551-0670109D2A94}" dt="2021-12-19T14:34:28.998" v="11718" actId="20577"/>
          <ac:spMkLst>
            <pc:docMk/>
            <pc:sldMk cId="1712424564" sldId="300"/>
            <ac:spMk id="2" creationId="{B2F080EE-8C5E-495C-902C-BAAAAC749410}"/>
          </ac:spMkLst>
        </pc:spChg>
        <pc:spChg chg="del">
          <ac:chgData name="Brent Denny" userId="6e19a6f6-5855-469c-8903-20eb7d0080c7" providerId="ADAL" clId="{1971D016-F779-4008-8551-0670109D2A94}" dt="2021-12-19T14:34:35.277" v="11719" actId="478"/>
          <ac:spMkLst>
            <pc:docMk/>
            <pc:sldMk cId="1712424564" sldId="300"/>
            <ac:spMk id="3" creationId="{E3589DA6-BB48-4157-B398-80AF4DE7E7D5}"/>
          </ac:spMkLst>
        </pc:spChg>
        <pc:spChg chg="add mod">
          <ac:chgData name="Brent Denny" userId="6e19a6f6-5855-469c-8903-20eb7d0080c7" providerId="ADAL" clId="{1971D016-F779-4008-8551-0670109D2A94}" dt="2021-12-19T15:23:02.551" v="12310" actId="207"/>
          <ac:spMkLst>
            <pc:docMk/>
            <pc:sldMk cId="1712424564" sldId="300"/>
            <ac:spMk id="4" creationId="{FE83ECBA-BA24-496C-A560-48558AA0ADCD}"/>
          </ac:spMkLst>
        </pc:spChg>
        <pc:spChg chg="add mod">
          <ac:chgData name="Brent Denny" userId="6e19a6f6-5855-469c-8903-20eb7d0080c7" providerId="ADAL" clId="{1971D016-F779-4008-8551-0670109D2A94}" dt="2021-12-19T14:35:23.282" v="11734" actId="1076"/>
          <ac:spMkLst>
            <pc:docMk/>
            <pc:sldMk cId="1712424564" sldId="300"/>
            <ac:spMk id="5" creationId="{7DC47213-5C2A-4764-AF8D-BEA0FC9F42FE}"/>
          </ac:spMkLst>
        </pc:spChg>
        <pc:spChg chg="add mod">
          <ac:chgData name="Brent Denny" userId="6e19a6f6-5855-469c-8903-20eb7d0080c7" providerId="ADAL" clId="{1971D016-F779-4008-8551-0670109D2A94}" dt="2021-12-19T14:35:50.829" v="11740"/>
          <ac:spMkLst>
            <pc:docMk/>
            <pc:sldMk cId="1712424564" sldId="300"/>
            <ac:spMk id="6" creationId="{E46D020A-C7E9-4AC7-8EB8-6EB6551BF50E}"/>
          </ac:spMkLst>
        </pc:spChg>
        <pc:spChg chg="add mod">
          <ac:chgData name="Brent Denny" userId="6e19a6f6-5855-469c-8903-20eb7d0080c7" providerId="ADAL" clId="{1971D016-F779-4008-8551-0670109D2A94}" dt="2021-12-19T14:36:02.642" v="11745" actId="20577"/>
          <ac:spMkLst>
            <pc:docMk/>
            <pc:sldMk cId="1712424564" sldId="300"/>
            <ac:spMk id="7" creationId="{0BCA3450-1D17-47D1-8179-6292B91400C9}"/>
          </ac:spMkLst>
        </pc:spChg>
        <pc:spChg chg="add mod">
          <ac:chgData name="Brent Denny" userId="6e19a6f6-5855-469c-8903-20eb7d0080c7" providerId="ADAL" clId="{1971D016-F779-4008-8551-0670109D2A94}" dt="2021-12-19T14:36:37.716" v="11753" actId="20577"/>
          <ac:spMkLst>
            <pc:docMk/>
            <pc:sldMk cId="1712424564" sldId="300"/>
            <ac:spMk id="8" creationId="{B4D33A97-CDFC-4FF3-9DF1-29B428BD4F97}"/>
          </ac:spMkLst>
        </pc:spChg>
      </pc:sldChg>
      <pc:sldChg chg="addSp delSp modSp add mod">
        <pc:chgData name="Brent Denny" userId="6e19a6f6-5855-469c-8903-20eb7d0080c7" providerId="ADAL" clId="{1971D016-F779-4008-8551-0670109D2A94}" dt="2021-12-20T06:39:50.512" v="13838" actId="207"/>
        <pc:sldMkLst>
          <pc:docMk/>
          <pc:sldMk cId="1322457859" sldId="301"/>
        </pc:sldMkLst>
        <pc:spChg chg="mod">
          <ac:chgData name="Brent Denny" userId="6e19a6f6-5855-469c-8903-20eb7d0080c7" providerId="ADAL" clId="{1971D016-F779-4008-8551-0670109D2A94}" dt="2021-12-19T15:14:22.956" v="12260" actId="207"/>
          <ac:spMkLst>
            <pc:docMk/>
            <pc:sldMk cId="1322457859" sldId="301"/>
            <ac:spMk id="4" creationId="{FE83ECBA-BA24-496C-A560-48558AA0ADCD}"/>
          </ac:spMkLst>
        </pc:spChg>
        <pc:spChg chg="mod">
          <ac:chgData name="Brent Denny" userId="6e19a6f6-5855-469c-8903-20eb7d0080c7" providerId="ADAL" clId="{1971D016-F779-4008-8551-0670109D2A94}" dt="2021-12-19T14:38:23.867" v="11773" actId="20577"/>
          <ac:spMkLst>
            <pc:docMk/>
            <pc:sldMk cId="1322457859" sldId="301"/>
            <ac:spMk id="8" creationId="{B4D33A97-CDFC-4FF3-9DF1-29B428BD4F97}"/>
          </ac:spMkLst>
        </pc:spChg>
        <pc:spChg chg="add mod">
          <ac:chgData name="Brent Denny" userId="6e19a6f6-5855-469c-8903-20eb7d0080c7" providerId="ADAL" clId="{1971D016-F779-4008-8551-0670109D2A94}" dt="2021-12-19T14:38:31.692" v="11774" actId="571"/>
          <ac:spMkLst>
            <pc:docMk/>
            <pc:sldMk cId="1322457859" sldId="301"/>
            <ac:spMk id="16" creationId="{04B0CED9-77F2-4E22-8EDC-8F1ECFD4C2C0}"/>
          </ac:spMkLst>
        </pc:spChg>
        <pc:spChg chg="add mod">
          <ac:chgData name="Brent Denny" userId="6e19a6f6-5855-469c-8903-20eb7d0080c7" providerId="ADAL" clId="{1971D016-F779-4008-8551-0670109D2A94}" dt="2021-12-19T14:38:57.863" v="11778" actId="20577"/>
          <ac:spMkLst>
            <pc:docMk/>
            <pc:sldMk cId="1322457859" sldId="301"/>
            <ac:spMk id="17" creationId="{E7B5A7C5-68B6-44CC-83DC-2F4A49F864CA}"/>
          </ac:spMkLst>
        </pc:spChg>
        <pc:spChg chg="add mod">
          <ac:chgData name="Brent Denny" userId="6e19a6f6-5855-469c-8903-20eb7d0080c7" providerId="ADAL" clId="{1971D016-F779-4008-8551-0670109D2A94}" dt="2021-12-19T14:39:11.175" v="11781" actId="20577"/>
          <ac:spMkLst>
            <pc:docMk/>
            <pc:sldMk cId="1322457859" sldId="301"/>
            <ac:spMk id="18" creationId="{4A73FA48-68D2-42A8-B35A-ECC53F82B36B}"/>
          </ac:spMkLst>
        </pc:spChg>
        <pc:spChg chg="add mod">
          <ac:chgData name="Brent Denny" userId="6e19a6f6-5855-469c-8903-20eb7d0080c7" providerId="ADAL" clId="{1971D016-F779-4008-8551-0670109D2A94}" dt="2021-12-20T06:39:50.512" v="13838" actId="207"/>
          <ac:spMkLst>
            <pc:docMk/>
            <pc:sldMk cId="1322457859" sldId="301"/>
            <ac:spMk id="19" creationId="{0AE248AB-6563-4BF3-AC62-204FF1BD535B}"/>
          </ac:spMkLst>
        </pc:spChg>
        <pc:cxnChg chg="add del mod">
          <ac:chgData name="Brent Denny" userId="6e19a6f6-5855-469c-8903-20eb7d0080c7" providerId="ADAL" clId="{1971D016-F779-4008-8551-0670109D2A94}" dt="2021-12-19T14:37:31.714" v="11759" actId="11529"/>
          <ac:cxnSpMkLst>
            <pc:docMk/>
            <pc:sldMk cId="1322457859" sldId="301"/>
            <ac:cxnSpMk id="9" creationId="{F5263E74-38CA-4E02-A059-FFEC61B92445}"/>
          </ac:cxnSpMkLst>
        </pc:cxnChg>
        <pc:cxnChg chg="add del mod">
          <ac:chgData name="Brent Denny" userId="6e19a6f6-5855-469c-8903-20eb7d0080c7" providerId="ADAL" clId="{1971D016-F779-4008-8551-0670109D2A94}" dt="2021-12-19T14:37:31.282" v="11758" actId="11529"/>
          <ac:cxnSpMkLst>
            <pc:docMk/>
            <pc:sldMk cId="1322457859" sldId="301"/>
            <ac:cxnSpMk id="11" creationId="{12B93A48-214D-4C8E-A5B4-4A5AD12D91A2}"/>
          </ac:cxnSpMkLst>
        </pc:cxnChg>
        <pc:cxnChg chg="add mod">
          <ac:chgData name="Brent Denny" userId="6e19a6f6-5855-469c-8903-20eb7d0080c7" providerId="ADAL" clId="{1971D016-F779-4008-8551-0670109D2A94}" dt="2021-12-19T14:38:03.932" v="11770" actId="14100"/>
          <ac:cxnSpMkLst>
            <pc:docMk/>
            <pc:sldMk cId="1322457859" sldId="301"/>
            <ac:cxnSpMk id="13" creationId="{AA476C28-5E1D-4686-9110-82BD201C2954}"/>
          </ac:cxnSpMkLst>
        </pc:cxnChg>
      </pc:sldChg>
      <pc:sldChg chg="addSp modSp add mod">
        <pc:chgData name="Brent Denny" userId="6e19a6f6-5855-469c-8903-20eb7d0080c7" providerId="ADAL" clId="{1971D016-F779-4008-8551-0670109D2A94}" dt="2021-12-20T06:39:55.962" v="13839" actId="207"/>
        <pc:sldMkLst>
          <pc:docMk/>
          <pc:sldMk cId="1912635066" sldId="302"/>
        </pc:sldMkLst>
        <pc:spChg chg="mod">
          <ac:chgData name="Brent Denny" userId="6e19a6f6-5855-469c-8903-20eb7d0080c7" providerId="ADAL" clId="{1971D016-F779-4008-8551-0670109D2A94}" dt="2021-12-19T15:14:33.696" v="12261" actId="207"/>
          <ac:spMkLst>
            <pc:docMk/>
            <pc:sldMk cId="1912635066" sldId="302"/>
            <ac:spMk id="4" creationId="{FE83ECBA-BA24-496C-A560-48558AA0ADCD}"/>
          </ac:spMkLst>
        </pc:spChg>
        <pc:spChg chg="mod">
          <ac:chgData name="Brent Denny" userId="6e19a6f6-5855-469c-8903-20eb7d0080c7" providerId="ADAL" clId="{1971D016-F779-4008-8551-0670109D2A94}" dt="2021-12-19T14:40:54.871" v="11789" actId="1076"/>
          <ac:spMkLst>
            <pc:docMk/>
            <pc:sldMk cId="1912635066" sldId="302"/>
            <ac:spMk id="8" creationId="{B4D33A97-CDFC-4FF3-9DF1-29B428BD4F97}"/>
          </ac:spMkLst>
        </pc:spChg>
        <pc:spChg chg="add mod">
          <ac:chgData name="Brent Denny" userId="6e19a6f6-5855-469c-8903-20eb7d0080c7" providerId="ADAL" clId="{1971D016-F779-4008-8551-0670109D2A94}" dt="2021-12-19T14:41:04.459" v="11790" actId="571"/>
          <ac:spMkLst>
            <pc:docMk/>
            <pc:sldMk cId="1912635066" sldId="302"/>
            <ac:spMk id="15" creationId="{6C58BAFC-710D-4D92-8EE2-95EEA26735D3}"/>
          </ac:spMkLst>
        </pc:spChg>
        <pc:spChg chg="add mod">
          <ac:chgData name="Brent Denny" userId="6e19a6f6-5855-469c-8903-20eb7d0080c7" providerId="ADAL" clId="{1971D016-F779-4008-8551-0670109D2A94}" dt="2021-12-19T14:41:54.598" v="11799" actId="20577"/>
          <ac:spMkLst>
            <pc:docMk/>
            <pc:sldMk cId="1912635066" sldId="302"/>
            <ac:spMk id="19" creationId="{47BEF957-4F85-4541-9B46-101861633D1D}"/>
          </ac:spMkLst>
        </pc:spChg>
        <pc:spChg chg="add mod">
          <ac:chgData name="Brent Denny" userId="6e19a6f6-5855-469c-8903-20eb7d0080c7" providerId="ADAL" clId="{1971D016-F779-4008-8551-0670109D2A94}" dt="2021-12-19T14:41:26.782" v="11793" actId="571"/>
          <ac:spMkLst>
            <pc:docMk/>
            <pc:sldMk cId="1912635066" sldId="302"/>
            <ac:spMk id="20" creationId="{92296211-2E76-4298-A04C-B7827EEBFB64}"/>
          </ac:spMkLst>
        </pc:spChg>
        <pc:spChg chg="add mod">
          <ac:chgData name="Brent Denny" userId="6e19a6f6-5855-469c-8903-20eb7d0080c7" providerId="ADAL" clId="{1971D016-F779-4008-8551-0670109D2A94}" dt="2021-12-19T14:41:26.782" v="11793" actId="571"/>
          <ac:spMkLst>
            <pc:docMk/>
            <pc:sldMk cId="1912635066" sldId="302"/>
            <ac:spMk id="21" creationId="{1E25D6A1-CFE6-45BD-A3E1-11D3346BF618}"/>
          </ac:spMkLst>
        </pc:spChg>
        <pc:spChg chg="add mod">
          <ac:chgData name="Brent Denny" userId="6e19a6f6-5855-469c-8903-20eb7d0080c7" providerId="ADAL" clId="{1971D016-F779-4008-8551-0670109D2A94}" dt="2021-12-19T14:41:32.842" v="11795" actId="571"/>
          <ac:spMkLst>
            <pc:docMk/>
            <pc:sldMk cId="1912635066" sldId="302"/>
            <ac:spMk id="22" creationId="{DF360F2C-78A4-48FA-8A2A-109D67523BE6}"/>
          </ac:spMkLst>
        </pc:spChg>
        <pc:spChg chg="add mod">
          <ac:chgData name="Brent Denny" userId="6e19a6f6-5855-469c-8903-20eb7d0080c7" providerId="ADAL" clId="{1971D016-F779-4008-8551-0670109D2A94}" dt="2021-12-19T14:41:32.842" v="11795" actId="571"/>
          <ac:spMkLst>
            <pc:docMk/>
            <pc:sldMk cId="1912635066" sldId="302"/>
            <ac:spMk id="23" creationId="{2578AEE8-18EB-4BF4-956A-F51CDA442F0B}"/>
          </ac:spMkLst>
        </pc:spChg>
        <pc:spChg chg="add mod">
          <ac:chgData name="Brent Denny" userId="6e19a6f6-5855-469c-8903-20eb7d0080c7" providerId="ADAL" clId="{1971D016-F779-4008-8551-0670109D2A94}" dt="2021-12-19T14:42:00.847" v="11804" actId="20577"/>
          <ac:spMkLst>
            <pc:docMk/>
            <pc:sldMk cId="1912635066" sldId="302"/>
            <ac:spMk id="24" creationId="{F2482061-C7C5-47EE-B1CE-E45C19CF5EFA}"/>
          </ac:spMkLst>
        </pc:spChg>
        <pc:spChg chg="add mod">
          <ac:chgData name="Brent Denny" userId="6e19a6f6-5855-469c-8903-20eb7d0080c7" providerId="ADAL" clId="{1971D016-F779-4008-8551-0670109D2A94}" dt="2021-12-20T06:39:55.962" v="13839" actId="207"/>
          <ac:spMkLst>
            <pc:docMk/>
            <pc:sldMk cId="1912635066" sldId="302"/>
            <ac:spMk id="25" creationId="{F119BD57-C6CD-4D67-BC86-A0ADE598F817}"/>
          </ac:spMkLst>
        </pc:spChg>
        <pc:cxnChg chg="add mod">
          <ac:chgData name="Brent Denny" userId="6e19a6f6-5855-469c-8903-20eb7d0080c7" providerId="ADAL" clId="{1971D016-F779-4008-8551-0670109D2A94}" dt="2021-12-19T14:40:39.056" v="11786" actId="14100"/>
          <ac:cxnSpMkLst>
            <pc:docMk/>
            <pc:sldMk cId="1912635066" sldId="302"/>
            <ac:cxnSpMk id="12" creationId="{8E7C6C09-DFD4-4E18-96A2-CCED16A69EB7}"/>
          </ac:cxnSpMkLst>
        </pc:cxnChg>
      </pc:sldChg>
      <pc:sldChg chg="addSp modSp add del mod">
        <pc:chgData name="Brent Denny" userId="6e19a6f6-5855-469c-8903-20eb7d0080c7" providerId="ADAL" clId="{1971D016-F779-4008-8551-0670109D2A94}" dt="2021-12-20T06:33:38.623" v="13806" actId="2696"/>
        <pc:sldMkLst>
          <pc:docMk/>
          <pc:sldMk cId="2170836630" sldId="303"/>
        </pc:sldMkLst>
        <pc:spChg chg="mod">
          <ac:chgData name="Brent Denny" userId="6e19a6f6-5855-469c-8903-20eb7d0080c7" providerId="ADAL" clId="{1971D016-F779-4008-8551-0670109D2A94}" dt="2021-12-19T15:14:44.356" v="12262" actId="207"/>
          <ac:spMkLst>
            <pc:docMk/>
            <pc:sldMk cId="2170836630" sldId="303"/>
            <ac:spMk id="4" creationId="{FE83ECBA-BA24-496C-A560-48558AA0ADCD}"/>
          </ac:spMkLst>
        </pc:spChg>
        <pc:spChg chg="mod">
          <ac:chgData name="Brent Denny" userId="6e19a6f6-5855-469c-8903-20eb7d0080c7" providerId="ADAL" clId="{1971D016-F779-4008-8551-0670109D2A94}" dt="2021-12-19T14:43:49.335" v="11811" actId="20577"/>
          <ac:spMkLst>
            <pc:docMk/>
            <pc:sldMk cId="2170836630" sldId="303"/>
            <ac:spMk id="15" creationId="{6C58BAFC-710D-4D92-8EE2-95EEA26735D3}"/>
          </ac:spMkLst>
        </pc:spChg>
        <pc:spChg chg="add mod">
          <ac:chgData name="Brent Denny" userId="6e19a6f6-5855-469c-8903-20eb7d0080c7" providerId="ADAL" clId="{1971D016-F779-4008-8551-0670109D2A94}" dt="2021-12-19T14:44:04.075" v="11812" actId="571"/>
          <ac:spMkLst>
            <pc:docMk/>
            <pc:sldMk cId="2170836630" sldId="303"/>
            <ac:spMk id="21" creationId="{CF263DA7-5B6C-4903-A3CE-1B7E08646E5F}"/>
          </ac:spMkLst>
        </pc:spChg>
        <pc:spChg chg="add mod">
          <ac:chgData name="Brent Denny" userId="6e19a6f6-5855-469c-8903-20eb7d0080c7" providerId="ADAL" clId="{1971D016-F779-4008-8551-0670109D2A94}" dt="2021-12-19T14:44:35.519" v="11820" actId="20577"/>
          <ac:spMkLst>
            <pc:docMk/>
            <pc:sldMk cId="2170836630" sldId="303"/>
            <ac:spMk id="22" creationId="{56767F38-432C-4A3C-9EF2-47F9C97BBA36}"/>
          </ac:spMkLst>
        </pc:spChg>
        <pc:spChg chg="add mod">
          <ac:chgData name="Brent Denny" userId="6e19a6f6-5855-469c-8903-20eb7d0080c7" providerId="ADAL" clId="{1971D016-F779-4008-8551-0670109D2A94}" dt="2021-12-19T14:44:30.587" v="11817" actId="20577"/>
          <ac:spMkLst>
            <pc:docMk/>
            <pc:sldMk cId="2170836630" sldId="303"/>
            <ac:spMk id="23" creationId="{9CE3247D-A603-4286-A762-70B7C3FC189B}"/>
          </ac:spMkLst>
        </pc:spChg>
        <pc:spChg chg="add mod">
          <ac:chgData name="Brent Denny" userId="6e19a6f6-5855-469c-8903-20eb7d0080c7" providerId="ADAL" clId="{1971D016-F779-4008-8551-0670109D2A94}" dt="2021-12-19T14:47:10.570" v="11834"/>
          <ac:spMkLst>
            <pc:docMk/>
            <pc:sldMk cId="2170836630" sldId="303"/>
            <ac:spMk id="25" creationId="{A92E4722-EE0C-4FD3-BC7D-DD80DF054048}"/>
          </ac:spMkLst>
        </pc:spChg>
        <pc:spChg chg="add mod">
          <ac:chgData name="Brent Denny" userId="6e19a6f6-5855-469c-8903-20eb7d0080c7" providerId="ADAL" clId="{1971D016-F779-4008-8551-0670109D2A94}" dt="2021-12-19T14:48:22.950" v="11855" actId="1076"/>
          <ac:spMkLst>
            <pc:docMk/>
            <pc:sldMk cId="2170836630" sldId="303"/>
            <ac:spMk id="26" creationId="{B19033EA-D768-47B1-A6B2-D6466CAAAF37}"/>
          </ac:spMkLst>
        </pc:spChg>
        <pc:spChg chg="add mod">
          <ac:chgData name="Brent Denny" userId="6e19a6f6-5855-469c-8903-20eb7d0080c7" providerId="ADAL" clId="{1971D016-F779-4008-8551-0670109D2A94}" dt="2021-12-19T14:47:54.162" v="11841" actId="20577"/>
          <ac:spMkLst>
            <pc:docMk/>
            <pc:sldMk cId="2170836630" sldId="303"/>
            <ac:spMk id="27" creationId="{14036303-BF37-403A-B536-1A0D4125BBB3}"/>
          </ac:spMkLst>
        </pc:spChg>
        <pc:cxnChg chg="add mod">
          <ac:chgData name="Brent Denny" userId="6e19a6f6-5855-469c-8903-20eb7d0080c7" providerId="ADAL" clId="{1971D016-F779-4008-8551-0670109D2A94}" dt="2021-12-19T14:45:49.108" v="11822" actId="14100"/>
          <ac:cxnSpMkLst>
            <pc:docMk/>
            <pc:sldMk cId="2170836630" sldId="303"/>
            <ac:cxnSpMk id="20" creationId="{0F84BB61-FF18-403D-B348-F52B009048A8}"/>
          </ac:cxnSpMkLst>
        </pc:cxnChg>
      </pc:sldChg>
      <pc:sldChg chg="addSp delSp modSp add mod">
        <pc:chgData name="Brent Denny" userId="6e19a6f6-5855-469c-8903-20eb7d0080c7" providerId="ADAL" clId="{1971D016-F779-4008-8551-0670109D2A94}" dt="2021-12-20T06:40:07.722" v="13842" actId="207"/>
        <pc:sldMkLst>
          <pc:docMk/>
          <pc:sldMk cId="3758641719" sldId="304"/>
        </pc:sldMkLst>
        <pc:spChg chg="mod">
          <ac:chgData name="Brent Denny" userId="6e19a6f6-5855-469c-8903-20eb7d0080c7" providerId="ADAL" clId="{1971D016-F779-4008-8551-0670109D2A94}" dt="2021-12-19T15:14:50.426" v="12263" actId="207"/>
          <ac:spMkLst>
            <pc:docMk/>
            <pc:sldMk cId="3758641719" sldId="304"/>
            <ac:spMk id="4" creationId="{FE83ECBA-BA24-496C-A560-48558AA0ADCD}"/>
          </ac:spMkLst>
        </pc:spChg>
        <pc:spChg chg="del">
          <ac:chgData name="Brent Denny" userId="6e19a6f6-5855-469c-8903-20eb7d0080c7" providerId="ADAL" clId="{1971D016-F779-4008-8551-0670109D2A94}" dt="2021-12-19T14:49:33.066" v="11859" actId="478"/>
          <ac:spMkLst>
            <pc:docMk/>
            <pc:sldMk cId="3758641719" sldId="304"/>
            <ac:spMk id="8" creationId="{B4D33A97-CDFC-4FF3-9DF1-29B428BD4F97}"/>
          </ac:spMkLst>
        </pc:spChg>
        <pc:spChg chg="mod">
          <ac:chgData name="Brent Denny" userId="6e19a6f6-5855-469c-8903-20eb7d0080c7" providerId="ADAL" clId="{1971D016-F779-4008-8551-0670109D2A94}" dt="2021-12-20T06:40:00.909" v="13840" actId="207"/>
          <ac:spMkLst>
            <pc:docMk/>
            <pc:sldMk cId="3758641719" sldId="304"/>
            <ac:spMk id="25" creationId="{A92E4722-EE0C-4FD3-BC7D-DD80DF054048}"/>
          </ac:spMkLst>
        </pc:spChg>
        <pc:spChg chg="del">
          <ac:chgData name="Brent Denny" userId="6e19a6f6-5855-469c-8903-20eb7d0080c7" providerId="ADAL" clId="{1971D016-F779-4008-8551-0670109D2A94}" dt="2021-12-20T06:33:45.721" v="13807" actId="478"/>
          <ac:spMkLst>
            <pc:docMk/>
            <pc:sldMk cId="3758641719" sldId="304"/>
            <ac:spMk id="26" creationId="{B19033EA-D768-47B1-A6B2-D6466CAAAF37}"/>
          </ac:spMkLst>
        </pc:spChg>
        <pc:spChg chg="del">
          <ac:chgData name="Brent Denny" userId="6e19a6f6-5855-469c-8903-20eb7d0080c7" providerId="ADAL" clId="{1971D016-F779-4008-8551-0670109D2A94}" dt="2021-12-20T06:33:49.773" v="13808" actId="478"/>
          <ac:spMkLst>
            <pc:docMk/>
            <pc:sldMk cId="3758641719" sldId="304"/>
            <ac:spMk id="27" creationId="{14036303-BF37-403A-B536-1A0D4125BBB3}"/>
          </ac:spMkLst>
        </pc:spChg>
        <pc:spChg chg="add del mod">
          <ac:chgData name="Brent Denny" userId="6e19a6f6-5855-469c-8903-20eb7d0080c7" providerId="ADAL" clId="{1971D016-F779-4008-8551-0670109D2A94}" dt="2021-12-20T06:36:09.465" v="13815" actId="478"/>
          <ac:spMkLst>
            <pc:docMk/>
            <pc:sldMk cId="3758641719" sldId="304"/>
            <ac:spMk id="29" creationId="{6413D9C0-F29D-493D-B9D5-2C8B23B821DD}"/>
          </ac:spMkLst>
        </pc:spChg>
        <pc:spChg chg="add del mod">
          <ac:chgData name="Brent Denny" userId="6e19a6f6-5855-469c-8903-20eb7d0080c7" providerId="ADAL" clId="{1971D016-F779-4008-8551-0670109D2A94}" dt="2021-12-20T06:36:11.287" v="13816" actId="478"/>
          <ac:spMkLst>
            <pc:docMk/>
            <pc:sldMk cId="3758641719" sldId="304"/>
            <ac:spMk id="30" creationId="{3B73E76A-7364-4AC6-B787-87671BE1842F}"/>
          </ac:spMkLst>
        </pc:spChg>
        <pc:spChg chg="add del mod">
          <ac:chgData name="Brent Denny" userId="6e19a6f6-5855-469c-8903-20eb7d0080c7" providerId="ADAL" clId="{1971D016-F779-4008-8551-0670109D2A94}" dt="2021-12-20T06:36:15.463" v="13817" actId="478"/>
          <ac:spMkLst>
            <pc:docMk/>
            <pc:sldMk cId="3758641719" sldId="304"/>
            <ac:spMk id="31" creationId="{9A93DC00-2ABF-4F93-B4D3-95B4854AE308}"/>
          </ac:spMkLst>
        </pc:spChg>
        <pc:spChg chg="add del mod">
          <ac:chgData name="Brent Denny" userId="6e19a6f6-5855-469c-8903-20eb7d0080c7" providerId="ADAL" clId="{1971D016-F779-4008-8551-0670109D2A94}" dt="2021-12-20T06:36:17.896" v="13818" actId="478"/>
          <ac:spMkLst>
            <pc:docMk/>
            <pc:sldMk cId="3758641719" sldId="304"/>
            <ac:spMk id="32" creationId="{E83E6985-9421-4D0D-B4B1-657EE75A3E83}"/>
          </ac:spMkLst>
        </pc:spChg>
        <pc:spChg chg="add mod">
          <ac:chgData name="Brent Denny" userId="6e19a6f6-5855-469c-8903-20eb7d0080c7" providerId="ADAL" clId="{1971D016-F779-4008-8551-0670109D2A94}" dt="2021-12-20T06:36:36.711" v="13819"/>
          <ac:spMkLst>
            <pc:docMk/>
            <pc:sldMk cId="3758641719" sldId="304"/>
            <ac:spMk id="33" creationId="{1C47D825-B3E2-41BE-8F27-EE23B635C783}"/>
          </ac:spMkLst>
        </pc:spChg>
        <pc:spChg chg="add mod">
          <ac:chgData name="Brent Denny" userId="6e19a6f6-5855-469c-8903-20eb7d0080c7" providerId="ADAL" clId="{1971D016-F779-4008-8551-0670109D2A94}" dt="2021-12-20T06:40:05.212" v="13841" actId="207"/>
          <ac:spMkLst>
            <pc:docMk/>
            <pc:sldMk cId="3758641719" sldId="304"/>
            <ac:spMk id="34" creationId="{37DCA849-0376-47D0-877B-3F84953F954F}"/>
          </ac:spMkLst>
        </pc:spChg>
        <pc:spChg chg="add mod">
          <ac:chgData name="Brent Denny" userId="6e19a6f6-5855-469c-8903-20eb7d0080c7" providerId="ADAL" clId="{1971D016-F779-4008-8551-0670109D2A94}" dt="2021-12-20T06:40:07.722" v="13842" actId="207"/>
          <ac:spMkLst>
            <pc:docMk/>
            <pc:sldMk cId="3758641719" sldId="304"/>
            <ac:spMk id="35" creationId="{0C35B804-D7A2-4D67-90C5-0929FEA12299}"/>
          </ac:spMkLst>
        </pc:spChg>
        <pc:cxnChg chg="add del mod">
          <ac:chgData name="Brent Denny" userId="6e19a6f6-5855-469c-8903-20eb7d0080c7" providerId="ADAL" clId="{1971D016-F779-4008-8551-0670109D2A94}" dt="2021-12-20T06:36:06.728" v="13814" actId="478"/>
          <ac:cxnSpMkLst>
            <pc:docMk/>
            <pc:sldMk cId="3758641719" sldId="304"/>
            <ac:cxnSpMk id="28" creationId="{1034F4A8-0D1B-4BE7-B7BD-F474DFCC3461}"/>
          </ac:cxnSpMkLst>
        </pc:cxnChg>
      </pc:sldChg>
      <pc:sldChg chg="new del">
        <pc:chgData name="Brent Denny" userId="6e19a6f6-5855-469c-8903-20eb7d0080c7" providerId="ADAL" clId="{1971D016-F779-4008-8551-0670109D2A94}" dt="2021-12-19T14:49:17.291" v="11857" actId="47"/>
        <pc:sldMkLst>
          <pc:docMk/>
          <pc:sldMk cId="3945725042" sldId="304"/>
        </pc:sldMkLst>
      </pc:sldChg>
      <pc:sldChg chg="addSp modSp add mod">
        <pc:chgData name="Brent Denny" userId="6e19a6f6-5855-469c-8903-20eb7d0080c7" providerId="ADAL" clId="{1971D016-F779-4008-8551-0670109D2A94}" dt="2021-12-20T06:40:27.944" v="13848" actId="207"/>
        <pc:sldMkLst>
          <pc:docMk/>
          <pc:sldMk cId="3920461446" sldId="305"/>
        </pc:sldMkLst>
        <pc:spChg chg="mod">
          <ac:chgData name="Brent Denny" userId="6e19a6f6-5855-469c-8903-20eb7d0080c7" providerId="ADAL" clId="{1971D016-F779-4008-8551-0670109D2A94}" dt="2021-12-19T15:15:02.722" v="12264" actId="207"/>
          <ac:spMkLst>
            <pc:docMk/>
            <pc:sldMk cId="3920461446" sldId="305"/>
            <ac:spMk id="4" creationId="{FE83ECBA-BA24-496C-A560-48558AA0ADCD}"/>
          </ac:spMkLst>
        </pc:spChg>
        <pc:spChg chg="mod">
          <ac:chgData name="Brent Denny" userId="6e19a6f6-5855-469c-8903-20eb7d0080c7" providerId="ADAL" clId="{1971D016-F779-4008-8551-0670109D2A94}" dt="2021-12-20T06:40:27.944" v="13848" actId="207"/>
          <ac:spMkLst>
            <pc:docMk/>
            <pc:sldMk cId="3920461446" sldId="305"/>
            <ac:spMk id="25" creationId="{A92E4722-EE0C-4FD3-BC7D-DD80DF054048}"/>
          </ac:spMkLst>
        </pc:spChg>
        <pc:spChg chg="mod">
          <ac:chgData name="Brent Denny" userId="6e19a6f6-5855-469c-8903-20eb7d0080c7" providerId="ADAL" clId="{1971D016-F779-4008-8551-0670109D2A94}" dt="2021-12-20T06:40:25.641" v="13847" actId="207"/>
          <ac:spMkLst>
            <pc:docMk/>
            <pc:sldMk cId="3920461446" sldId="305"/>
            <ac:spMk id="26" creationId="{B19033EA-D768-47B1-A6B2-D6466CAAAF37}"/>
          </ac:spMkLst>
        </pc:spChg>
        <pc:spChg chg="mod">
          <ac:chgData name="Brent Denny" userId="6e19a6f6-5855-469c-8903-20eb7d0080c7" providerId="ADAL" clId="{1971D016-F779-4008-8551-0670109D2A94}" dt="2021-12-20T06:40:23.829" v="13846" actId="207"/>
          <ac:spMkLst>
            <pc:docMk/>
            <pc:sldMk cId="3920461446" sldId="305"/>
            <ac:spMk id="27" creationId="{14036303-BF37-403A-B536-1A0D4125BBB3}"/>
          </ac:spMkLst>
        </pc:spChg>
        <pc:spChg chg="mod">
          <ac:chgData name="Brent Denny" userId="6e19a6f6-5855-469c-8903-20eb7d0080c7" providerId="ADAL" clId="{1971D016-F779-4008-8551-0670109D2A94}" dt="2021-12-19T14:52:09.409" v="11877" actId="20577"/>
          <ac:spMkLst>
            <pc:docMk/>
            <pc:sldMk cId="3920461446" sldId="305"/>
            <ac:spMk id="30" creationId="{3B73E76A-7364-4AC6-B787-87671BE1842F}"/>
          </ac:spMkLst>
        </pc:spChg>
        <pc:spChg chg="add mod">
          <ac:chgData name="Brent Denny" userId="6e19a6f6-5855-469c-8903-20eb7d0080c7" providerId="ADAL" clId="{1971D016-F779-4008-8551-0670109D2A94}" dt="2021-12-19T14:52:17.466" v="11878" actId="571"/>
          <ac:spMkLst>
            <pc:docMk/>
            <pc:sldMk cId="3920461446" sldId="305"/>
            <ac:spMk id="34" creationId="{4842BDA7-BD9B-4F5D-A0BA-7D33F5AFEE2A}"/>
          </ac:spMkLst>
        </pc:spChg>
        <pc:spChg chg="add mod">
          <ac:chgData name="Brent Denny" userId="6e19a6f6-5855-469c-8903-20eb7d0080c7" providerId="ADAL" clId="{1971D016-F779-4008-8551-0670109D2A94}" dt="2021-12-19T14:52:41.655" v="11883" actId="20577"/>
          <ac:spMkLst>
            <pc:docMk/>
            <pc:sldMk cId="3920461446" sldId="305"/>
            <ac:spMk id="35" creationId="{B981451D-2BA4-47A4-B6E7-7BC64CF6DF5A}"/>
          </ac:spMkLst>
        </pc:spChg>
        <pc:spChg chg="add mod">
          <ac:chgData name="Brent Denny" userId="6e19a6f6-5855-469c-8903-20eb7d0080c7" providerId="ADAL" clId="{1971D016-F779-4008-8551-0670109D2A94}" dt="2021-12-19T14:52:47.697" v="11886" actId="20577"/>
          <ac:spMkLst>
            <pc:docMk/>
            <pc:sldMk cId="3920461446" sldId="305"/>
            <ac:spMk id="36" creationId="{00B7D139-EE05-4635-A4CB-7681B125D786}"/>
          </ac:spMkLst>
        </pc:spChg>
        <pc:cxnChg chg="add mod">
          <ac:chgData name="Brent Denny" userId="6e19a6f6-5855-469c-8903-20eb7d0080c7" providerId="ADAL" clId="{1971D016-F779-4008-8551-0670109D2A94}" dt="2021-12-19T14:52:00.389" v="11875" actId="14100"/>
          <ac:cxnSpMkLst>
            <pc:docMk/>
            <pc:sldMk cId="3920461446" sldId="305"/>
            <ac:cxnSpMk id="33" creationId="{0C6B52C3-37E8-4D2F-A55A-3CCECB5C1DF7}"/>
          </ac:cxnSpMkLst>
        </pc:cxnChg>
      </pc:sldChg>
      <pc:sldChg chg="addSp delSp modSp add mod">
        <pc:chgData name="Brent Denny" userId="6e19a6f6-5855-469c-8903-20eb7d0080c7" providerId="ADAL" clId="{1971D016-F779-4008-8551-0670109D2A94}" dt="2021-12-20T06:40:37.560" v="13851" actId="207"/>
        <pc:sldMkLst>
          <pc:docMk/>
          <pc:sldMk cId="1490461962" sldId="306"/>
        </pc:sldMkLst>
        <pc:spChg chg="mod">
          <ac:chgData name="Brent Denny" userId="6e19a6f6-5855-469c-8903-20eb7d0080c7" providerId="ADAL" clId="{1971D016-F779-4008-8551-0670109D2A94}" dt="2021-12-19T15:15:09.586" v="12265" actId="207"/>
          <ac:spMkLst>
            <pc:docMk/>
            <pc:sldMk cId="1490461962" sldId="306"/>
            <ac:spMk id="4" creationId="{FE83ECBA-BA24-496C-A560-48558AA0ADCD}"/>
          </ac:spMkLst>
        </pc:spChg>
        <pc:spChg chg="mod">
          <ac:chgData name="Brent Denny" userId="6e19a6f6-5855-469c-8903-20eb7d0080c7" providerId="ADAL" clId="{1971D016-F779-4008-8551-0670109D2A94}" dt="2021-12-20T06:40:32.992" v="13849" actId="207"/>
          <ac:spMkLst>
            <pc:docMk/>
            <pc:sldMk cId="1490461962" sldId="306"/>
            <ac:spMk id="25" creationId="{A92E4722-EE0C-4FD3-BC7D-DD80DF054048}"/>
          </ac:spMkLst>
        </pc:spChg>
        <pc:spChg chg="mod">
          <ac:chgData name="Brent Denny" userId="6e19a6f6-5855-469c-8903-20eb7d0080c7" providerId="ADAL" clId="{1971D016-F779-4008-8551-0670109D2A94}" dt="2021-12-20T06:40:35.136" v="13850" actId="207"/>
          <ac:spMkLst>
            <pc:docMk/>
            <pc:sldMk cId="1490461962" sldId="306"/>
            <ac:spMk id="26" creationId="{B19033EA-D768-47B1-A6B2-D6466CAAAF37}"/>
          </ac:spMkLst>
        </pc:spChg>
        <pc:spChg chg="mod">
          <ac:chgData name="Brent Denny" userId="6e19a6f6-5855-469c-8903-20eb7d0080c7" providerId="ADAL" clId="{1971D016-F779-4008-8551-0670109D2A94}" dt="2021-12-20T06:40:37.560" v="13851" actId="207"/>
          <ac:spMkLst>
            <pc:docMk/>
            <pc:sldMk cId="1490461962" sldId="306"/>
            <ac:spMk id="27" creationId="{14036303-BF37-403A-B536-1A0D4125BBB3}"/>
          </ac:spMkLst>
        </pc:spChg>
        <pc:spChg chg="mod">
          <ac:chgData name="Brent Denny" userId="6e19a6f6-5855-469c-8903-20eb7d0080c7" providerId="ADAL" clId="{1971D016-F779-4008-8551-0670109D2A94}" dt="2021-12-19T14:54:06.556" v="11894" actId="1076"/>
          <ac:spMkLst>
            <pc:docMk/>
            <pc:sldMk cId="1490461962" sldId="306"/>
            <ac:spMk id="30" creationId="{3B73E76A-7364-4AC6-B787-87671BE1842F}"/>
          </ac:spMkLst>
        </pc:spChg>
        <pc:spChg chg="add mod">
          <ac:chgData name="Brent Denny" userId="6e19a6f6-5855-469c-8903-20eb7d0080c7" providerId="ADAL" clId="{1971D016-F779-4008-8551-0670109D2A94}" dt="2021-12-19T14:54:30.152" v="11898" actId="1076"/>
          <ac:spMkLst>
            <pc:docMk/>
            <pc:sldMk cId="1490461962" sldId="306"/>
            <ac:spMk id="38" creationId="{15756046-9893-4B1E-993D-2925D6B44CE5}"/>
          </ac:spMkLst>
        </pc:spChg>
        <pc:spChg chg="add del mod">
          <ac:chgData name="Brent Denny" userId="6e19a6f6-5855-469c-8903-20eb7d0080c7" providerId="ADAL" clId="{1971D016-F779-4008-8551-0670109D2A94}" dt="2021-12-19T14:54:22.928" v="11897" actId="478"/>
          <ac:spMkLst>
            <pc:docMk/>
            <pc:sldMk cId="1490461962" sldId="306"/>
            <ac:spMk id="39" creationId="{25BC18A4-008D-4953-9E52-633FA52E777A}"/>
          </ac:spMkLst>
        </pc:spChg>
        <pc:spChg chg="add mod">
          <ac:chgData name="Brent Denny" userId="6e19a6f6-5855-469c-8903-20eb7d0080c7" providerId="ADAL" clId="{1971D016-F779-4008-8551-0670109D2A94}" dt="2021-12-19T14:54:57.198" v="11904" actId="20577"/>
          <ac:spMkLst>
            <pc:docMk/>
            <pc:sldMk cId="1490461962" sldId="306"/>
            <ac:spMk id="40" creationId="{CE6AD5AB-F83F-4305-B9F9-B2F30A793846}"/>
          </ac:spMkLst>
        </pc:spChg>
        <pc:spChg chg="add mod">
          <ac:chgData name="Brent Denny" userId="6e19a6f6-5855-469c-8903-20eb7d0080c7" providerId="ADAL" clId="{1971D016-F779-4008-8551-0670109D2A94}" dt="2021-12-19T14:54:53.204" v="11902" actId="20577"/>
          <ac:spMkLst>
            <pc:docMk/>
            <pc:sldMk cId="1490461962" sldId="306"/>
            <ac:spMk id="41" creationId="{1EFBF491-1FF9-4F92-B3B8-1CCA984B31E3}"/>
          </ac:spMkLst>
        </pc:spChg>
        <pc:cxnChg chg="add mod">
          <ac:chgData name="Brent Denny" userId="6e19a6f6-5855-469c-8903-20eb7d0080c7" providerId="ADAL" clId="{1971D016-F779-4008-8551-0670109D2A94}" dt="2021-12-19T14:53:50.657" v="11891" actId="1076"/>
          <ac:cxnSpMkLst>
            <pc:docMk/>
            <pc:sldMk cId="1490461962" sldId="306"/>
            <ac:cxnSpMk id="37" creationId="{5B925A30-B036-45DE-A00C-B6E1190AD578}"/>
          </ac:cxnSpMkLst>
        </pc:cxnChg>
      </pc:sldChg>
      <pc:sldChg chg="addSp delSp modSp add mod">
        <pc:chgData name="Brent Denny" userId="6e19a6f6-5855-469c-8903-20eb7d0080c7" providerId="ADAL" clId="{1971D016-F779-4008-8551-0670109D2A94}" dt="2021-12-20T06:42:08.696" v="13864" actId="14100"/>
        <pc:sldMkLst>
          <pc:docMk/>
          <pc:sldMk cId="233283749" sldId="307"/>
        </pc:sldMkLst>
        <pc:spChg chg="mod">
          <ac:chgData name="Brent Denny" userId="6e19a6f6-5855-469c-8903-20eb7d0080c7" providerId="ADAL" clId="{1971D016-F779-4008-8551-0670109D2A94}" dt="2021-12-19T15:15:18.046" v="12266" actId="207"/>
          <ac:spMkLst>
            <pc:docMk/>
            <pc:sldMk cId="233283749" sldId="307"/>
            <ac:spMk id="4" creationId="{FE83ECBA-BA24-496C-A560-48558AA0ADCD}"/>
          </ac:spMkLst>
        </pc:spChg>
        <pc:spChg chg="mod">
          <ac:chgData name="Brent Denny" userId="6e19a6f6-5855-469c-8903-20eb7d0080c7" providerId="ADAL" clId="{1971D016-F779-4008-8551-0670109D2A94}" dt="2021-12-19T14:57:12.405" v="11919" actId="1076"/>
          <ac:spMkLst>
            <pc:docMk/>
            <pc:sldMk cId="233283749" sldId="307"/>
            <ac:spMk id="7" creationId="{0BCA3450-1D17-47D1-8179-6292B91400C9}"/>
          </ac:spMkLst>
        </pc:spChg>
        <pc:spChg chg="add mod ord">
          <ac:chgData name="Brent Denny" userId="6e19a6f6-5855-469c-8903-20eb7d0080c7" providerId="ADAL" clId="{1971D016-F779-4008-8551-0670109D2A94}" dt="2021-12-20T06:42:04.646" v="13863" actId="14100"/>
          <ac:spMkLst>
            <pc:docMk/>
            <pc:sldMk cId="233283749" sldId="307"/>
            <ac:spMk id="9" creationId="{7FFDA46A-5A41-4B05-80CC-32ABAA2342FD}"/>
          </ac:spMkLst>
        </pc:spChg>
        <pc:spChg chg="add mod">
          <ac:chgData name="Brent Denny" userId="6e19a6f6-5855-469c-8903-20eb7d0080c7" providerId="ADAL" clId="{1971D016-F779-4008-8551-0670109D2A94}" dt="2021-12-19T15:22:36.655" v="12309" actId="1076"/>
          <ac:spMkLst>
            <pc:docMk/>
            <pc:sldMk cId="233283749" sldId="307"/>
            <ac:spMk id="10" creationId="{F7776455-6529-4494-A8C7-FC692A9456F1}"/>
          </ac:spMkLst>
        </pc:spChg>
        <pc:spChg chg="mod ord">
          <ac:chgData name="Brent Denny" userId="6e19a6f6-5855-469c-8903-20eb7d0080c7" providerId="ADAL" clId="{1971D016-F779-4008-8551-0670109D2A94}" dt="2021-12-19T15:20:47.586" v="12289" actId="207"/>
          <ac:spMkLst>
            <pc:docMk/>
            <pc:sldMk cId="233283749" sldId="307"/>
            <ac:spMk id="19" creationId="{47BEF957-4F85-4541-9B46-101861633D1D}"/>
          </ac:spMkLst>
        </pc:spChg>
        <pc:spChg chg="mod">
          <ac:chgData name="Brent Denny" userId="6e19a6f6-5855-469c-8903-20eb7d0080c7" providerId="ADAL" clId="{1971D016-F779-4008-8551-0670109D2A94}" dt="2021-12-20T06:41:37.480" v="13860" actId="207"/>
          <ac:spMkLst>
            <pc:docMk/>
            <pc:sldMk cId="233283749" sldId="307"/>
            <ac:spMk id="25" creationId="{A92E4722-EE0C-4FD3-BC7D-DD80DF054048}"/>
          </ac:spMkLst>
        </pc:spChg>
        <pc:spChg chg="mod">
          <ac:chgData name="Brent Denny" userId="6e19a6f6-5855-469c-8903-20eb7d0080c7" providerId="ADAL" clId="{1971D016-F779-4008-8551-0670109D2A94}" dt="2021-12-20T06:41:34.343" v="13859" actId="207"/>
          <ac:spMkLst>
            <pc:docMk/>
            <pc:sldMk cId="233283749" sldId="307"/>
            <ac:spMk id="26" creationId="{B19033EA-D768-47B1-A6B2-D6466CAAAF37}"/>
          </ac:spMkLst>
        </pc:spChg>
        <pc:spChg chg="mod">
          <ac:chgData name="Brent Denny" userId="6e19a6f6-5855-469c-8903-20eb7d0080c7" providerId="ADAL" clId="{1971D016-F779-4008-8551-0670109D2A94}" dt="2021-12-20T06:41:31.391" v="13858" actId="207"/>
          <ac:spMkLst>
            <pc:docMk/>
            <pc:sldMk cId="233283749" sldId="307"/>
            <ac:spMk id="27" creationId="{14036303-BF37-403A-B536-1A0D4125BBB3}"/>
          </ac:spMkLst>
        </pc:spChg>
        <pc:spChg chg="mod ord">
          <ac:chgData name="Brent Denny" userId="6e19a6f6-5855-469c-8903-20eb7d0080c7" providerId="ADAL" clId="{1971D016-F779-4008-8551-0670109D2A94}" dt="2021-12-19T15:21:17.293" v="12290" actId="207"/>
          <ac:spMkLst>
            <pc:docMk/>
            <pc:sldMk cId="233283749" sldId="307"/>
            <ac:spMk id="29" creationId="{6413D9C0-F29D-493D-B9D5-2C8B23B821DD}"/>
          </ac:spMkLst>
        </pc:spChg>
        <pc:spChg chg="mod ord">
          <ac:chgData name="Brent Denny" userId="6e19a6f6-5855-469c-8903-20eb7d0080c7" providerId="ADAL" clId="{1971D016-F779-4008-8551-0670109D2A94}" dt="2021-12-19T15:21:17.293" v="12290" actId="207"/>
          <ac:spMkLst>
            <pc:docMk/>
            <pc:sldMk cId="233283749" sldId="307"/>
            <ac:spMk id="30" creationId="{3B73E76A-7364-4AC6-B787-87671BE1842F}"/>
          </ac:spMkLst>
        </pc:spChg>
        <pc:spChg chg="mod ord">
          <ac:chgData name="Brent Denny" userId="6e19a6f6-5855-469c-8903-20eb7d0080c7" providerId="ADAL" clId="{1971D016-F779-4008-8551-0670109D2A94}" dt="2021-12-19T15:20:47.586" v="12289" actId="207"/>
          <ac:spMkLst>
            <pc:docMk/>
            <pc:sldMk cId="233283749" sldId="307"/>
            <ac:spMk id="31" creationId="{9A93DC00-2ABF-4F93-B4D3-95B4854AE308}"/>
          </ac:spMkLst>
        </pc:spChg>
        <pc:spChg chg="mod ord">
          <ac:chgData name="Brent Denny" userId="6e19a6f6-5855-469c-8903-20eb7d0080c7" providerId="ADAL" clId="{1971D016-F779-4008-8551-0670109D2A94}" dt="2021-12-19T15:21:17.293" v="12290" actId="207"/>
          <ac:spMkLst>
            <pc:docMk/>
            <pc:sldMk cId="233283749" sldId="307"/>
            <ac:spMk id="32" creationId="{E83E6985-9421-4D0D-B4B1-657EE75A3E83}"/>
          </ac:spMkLst>
        </pc:spChg>
        <pc:spChg chg="mod ord">
          <ac:chgData name="Brent Denny" userId="6e19a6f6-5855-469c-8903-20eb7d0080c7" providerId="ADAL" clId="{1971D016-F779-4008-8551-0670109D2A94}" dt="2021-12-19T15:20:47.586" v="12289" actId="207"/>
          <ac:spMkLst>
            <pc:docMk/>
            <pc:sldMk cId="233283749" sldId="307"/>
            <ac:spMk id="34" creationId="{4842BDA7-BD9B-4F5D-A0BA-7D33F5AFEE2A}"/>
          </ac:spMkLst>
        </pc:spChg>
        <pc:spChg chg="mod ord">
          <ac:chgData name="Brent Denny" userId="6e19a6f6-5855-469c-8903-20eb7d0080c7" providerId="ADAL" clId="{1971D016-F779-4008-8551-0670109D2A94}" dt="2021-12-19T15:21:17.293" v="12290" actId="207"/>
          <ac:spMkLst>
            <pc:docMk/>
            <pc:sldMk cId="233283749" sldId="307"/>
            <ac:spMk id="35" creationId="{B981451D-2BA4-47A4-B6E7-7BC64CF6DF5A}"/>
          </ac:spMkLst>
        </pc:spChg>
        <pc:spChg chg="mod ord">
          <ac:chgData name="Brent Denny" userId="6e19a6f6-5855-469c-8903-20eb7d0080c7" providerId="ADAL" clId="{1971D016-F779-4008-8551-0670109D2A94}" dt="2021-12-19T15:20:47.586" v="12289" actId="207"/>
          <ac:spMkLst>
            <pc:docMk/>
            <pc:sldMk cId="233283749" sldId="307"/>
            <ac:spMk id="36" creationId="{00B7D139-EE05-4635-A4CB-7681B125D786}"/>
          </ac:spMkLst>
        </pc:spChg>
        <pc:spChg chg="mod">
          <ac:chgData name="Brent Denny" userId="6e19a6f6-5855-469c-8903-20eb7d0080c7" providerId="ADAL" clId="{1971D016-F779-4008-8551-0670109D2A94}" dt="2021-12-20T06:41:26.853" v="13856" actId="207"/>
          <ac:spMkLst>
            <pc:docMk/>
            <pc:sldMk cId="233283749" sldId="307"/>
            <ac:spMk id="38" creationId="{15756046-9893-4B1E-993D-2925D6B44CE5}"/>
          </ac:spMkLst>
        </pc:spChg>
        <pc:spChg chg="mod">
          <ac:chgData name="Brent Denny" userId="6e19a6f6-5855-469c-8903-20eb7d0080c7" providerId="ADAL" clId="{1971D016-F779-4008-8551-0670109D2A94}" dt="2021-12-19T14:57:08.800" v="11918" actId="1076"/>
          <ac:spMkLst>
            <pc:docMk/>
            <pc:sldMk cId="233283749" sldId="307"/>
            <ac:spMk id="40" creationId="{CE6AD5AB-F83F-4305-B9F9-B2F30A793846}"/>
          </ac:spMkLst>
        </pc:spChg>
        <pc:spChg chg="mod ord">
          <ac:chgData name="Brent Denny" userId="6e19a6f6-5855-469c-8903-20eb7d0080c7" providerId="ADAL" clId="{1971D016-F779-4008-8551-0670109D2A94}" dt="2021-12-19T15:21:17.293" v="12290" actId="207"/>
          <ac:spMkLst>
            <pc:docMk/>
            <pc:sldMk cId="233283749" sldId="307"/>
            <ac:spMk id="41" creationId="{1EFBF491-1FF9-4F92-B3B8-1CCA984B31E3}"/>
          </ac:spMkLst>
        </pc:spChg>
        <pc:spChg chg="add del mod">
          <ac:chgData name="Brent Denny" userId="6e19a6f6-5855-469c-8903-20eb7d0080c7" providerId="ADAL" clId="{1971D016-F779-4008-8551-0670109D2A94}" dt="2021-12-19T14:58:29.404" v="11933" actId="478"/>
          <ac:spMkLst>
            <pc:docMk/>
            <pc:sldMk cId="233283749" sldId="307"/>
            <ac:spMk id="42" creationId="{6241F3CF-4D0E-4619-BB3D-71270B00FBCD}"/>
          </ac:spMkLst>
        </pc:spChg>
        <pc:spChg chg="add mod">
          <ac:chgData name="Brent Denny" userId="6e19a6f6-5855-469c-8903-20eb7d0080c7" providerId="ADAL" clId="{1971D016-F779-4008-8551-0670109D2A94}" dt="2021-12-19T14:57:51.945" v="11924" actId="20577"/>
          <ac:spMkLst>
            <pc:docMk/>
            <pc:sldMk cId="233283749" sldId="307"/>
            <ac:spMk id="43" creationId="{CA5C1D02-C767-41AC-9FD0-FB46F3D6BA96}"/>
          </ac:spMkLst>
        </pc:spChg>
        <pc:spChg chg="add mod">
          <ac:chgData name="Brent Denny" userId="6e19a6f6-5855-469c-8903-20eb7d0080c7" providerId="ADAL" clId="{1971D016-F779-4008-8551-0670109D2A94}" dt="2021-12-19T14:57:59.241" v="11927" actId="20577"/>
          <ac:spMkLst>
            <pc:docMk/>
            <pc:sldMk cId="233283749" sldId="307"/>
            <ac:spMk id="44" creationId="{8A838C2E-3987-4735-BEF1-B2387CCDB5DA}"/>
          </ac:spMkLst>
        </pc:spChg>
        <pc:spChg chg="add mod">
          <ac:chgData name="Brent Denny" userId="6e19a6f6-5855-469c-8903-20eb7d0080c7" providerId="ADAL" clId="{1971D016-F779-4008-8551-0670109D2A94}" dt="2021-12-20T06:41:28.841" v="13857" actId="207"/>
          <ac:spMkLst>
            <pc:docMk/>
            <pc:sldMk cId="233283749" sldId="307"/>
            <ac:spMk id="45" creationId="{D3828DE4-E284-4C53-B1CB-91AC76E80AE8}"/>
          </ac:spMkLst>
        </pc:spChg>
        <pc:spChg chg="add mod">
          <ac:chgData name="Brent Denny" userId="6e19a6f6-5855-469c-8903-20eb7d0080c7" providerId="ADAL" clId="{1971D016-F779-4008-8551-0670109D2A94}" dt="2021-12-20T06:42:08.696" v="13864" actId="14100"/>
          <ac:spMkLst>
            <pc:docMk/>
            <pc:sldMk cId="233283749" sldId="307"/>
            <ac:spMk id="46" creationId="{073D6E9D-12DF-4AA6-96D4-272163CFB953}"/>
          </ac:spMkLst>
        </pc:spChg>
        <pc:spChg chg="add mod">
          <ac:chgData name="Brent Denny" userId="6e19a6f6-5855-469c-8903-20eb7d0080c7" providerId="ADAL" clId="{1971D016-F779-4008-8551-0670109D2A94}" dt="2021-12-20T06:41:59.366" v="13862" actId="14100"/>
          <ac:spMkLst>
            <pc:docMk/>
            <pc:sldMk cId="233283749" sldId="307"/>
            <ac:spMk id="47" creationId="{A0E067D0-0861-4C5A-9EDF-F2D334C23C6D}"/>
          </ac:spMkLst>
        </pc:spChg>
        <pc:cxnChg chg="ord">
          <ac:chgData name="Brent Denny" userId="6e19a6f6-5855-469c-8903-20eb7d0080c7" providerId="ADAL" clId="{1971D016-F779-4008-8551-0670109D2A94}" dt="2021-12-19T15:18:30.992" v="12280" actId="166"/>
          <ac:cxnSpMkLst>
            <pc:docMk/>
            <pc:sldMk cId="233283749" sldId="307"/>
            <ac:cxnSpMk id="33" creationId="{0C6B52C3-37E8-4D2F-A55A-3CCECB5C1DF7}"/>
          </ac:cxnSpMkLst>
        </pc:cxnChg>
        <pc:cxnChg chg="ord">
          <ac:chgData name="Brent Denny" userId="6e19a6f6-5855-469c-8903-20eb7d0080c7" providerId="ADAL" clId="{1971D016-F779-4008-8551-0670109D2A94}" dt="2021-12-19T15:19:03.544" v="12283" actId="166"/>
          <ac:cxnSpMkLst>
            <pc:docMk/>
            <pc:sldMk cId="233283749" sldId="307"/>
            <ac:cxnSpMk id="37" creationId="{5B925A30-B036-45DE-A00C-B6E1190AD578}"/>
          </ac:cxnSpMkLst>
        </pc:cxnChg>
        <pc:cxnChg chg="add mod">
          <ac:chgData name="Brent Denny" userId="6e19a6f6-5855-469c-8903-20eb7d0080c7" providerId="ADAL" clId="{1971D016-F779-4008-8551-0670109D2A94}" dt="2021-12-19T14:56:04.707" v="11910" actId="14100"/>
          <ac:cxnSpMkLst>
            <pc:docMk/>
            <pc:sldMk cId="233283749" sldId="307"/>
            <ac:cxnSpMk id="39" creationId="{24C98FA3-CFDC-4D78-BB29-50E2970C9D3C}"/>
          </ac:cxnSpMkLst>
        </pc:cxnChg>
      </pc:sldChg>
      <pc:sldChg chg="modSp new mod">
        <pc:chgData name="Brent Denny" userId="6e19a6f6-5855-469c-8903-20eb7d0080c7" providerId="ADAL" clId="{1971D016-F779-4008-8551-0670109D2A94}" dt="2021-12-21T08:47:37.502" v="15916" actId="207"/>
        <pc:sldMkLst>
          <pc:docMk/>
          <pc:sldMk cId="3358584293" sldId="308"/>
        </pc:sldMkLst>
        <pc:spChg chg="mod">
          <ac:chgData name="Brent Denny" userId="6e19a6f6-5855-469c-8903-20eb7d0080c7" providerId="ADAL" clId="{1971D016-F779-4008-8551-0670109D2A94}" dt="2021-12-19T15:00:19.417" v="11963" actId="20577"/>
          <ac:spMkLst>
            <pc:docMk/>
            <pc:sldMk cId="3358584293" sldId="308"/>
            <ac:spMk id="2" creationId="{CFD6491C-0DF0-42FF-8ECF-E11D5B30BB78}"/>
          </ac:spMkLst>
        </pc:spChg>
        <pc:spChg chg="mod">
          <ac:chgData name="Brent Denny" userId="6e19a6f6-5855-469c-8903-20eb7d0080c7" providerId="ADAL" clId="{1971D016-F779-4008-8551-0670109D2A94}" dt="2021-12-21T08:47:37.502" v="15916" actId="207"/>
          <ac:spMkLst>
            <pc:docMk/>
            <pc:sldMk cId="3358584293" sldId="308"/>
            <ac:spMk id="3" creationId="{7823E700-0025-45EB-9509-CA4FB5954A59}"/>
          </ac:spMkLst>
        </pc:spChg>
      </pc:sldChg>
      <pc:sldChg chg="modSp new mod">
        <pc:chgData name="Brent Denny" userId="6e19a6f6-5855-469c-8903-20eb7d0080c7" providerId="ADAL" clId="{1971D016-F779-4008-8551-0670109D2A94}" dt="2021-12-20T06:13:16.204" v="13147" actId="20577"/>
        <pc:sldMkLst>
          <pc:docMk/>
          <pc:sldMk cId="4195572743" sldId="309"/>
        </pc:sldMkLst>
        <pc:spChg chg="mod">
          <ac:chgData name="Brent Denny" userId="6e19a6f6-5855-469c-8903-20eb7d0080c7" providerId="ADAL" clId="{1971D016-F779-4008-8551-0670109D2A94}" dt="2021-12-20T05:58:59.853" v="12397" actId="20577"/>
          <ac:spMkLst>
            <pc:docMk/>
            <pc:sldMk cId="4195572743" sldId="309"/>
            <ac:spMk id="2" creationId="{190DB525-CCD5-45FC-8046-96E027E0D259}"/>
          </ac:spMkLst>
        </pc:spChg>
        <pc:spChg chg="mod">
          <ac:chgData name="Brent Denny" userId="6e19a6f6-5855-469c-8903-20eb7d0080c7" providerId="ADAL" clId="{1971D016-F779-4008-8551-0670109D2A94}" dt="2021-12-20T06:13:16.204" v="13147" actId="20577"/>
          <ac:spMkLst>
            <pc:docMk/>
            <pc:sldMk cId="4195572743" sldId="309"/>
            <ac:spMk id="3" creationId="{1C37A099-DA96-4DA0-81CC-541228EB9E76}"/>
          </ac:spMkLst>
        </pc:spChg>
      </pc:sldChg>
      <pc:sldChg chg="modSp new mod ord">
        <pc:chgData name="Brent Denny" userId="6e19a6f6-5855-469c-8903-20eb7d0080c7" providerId="ADAL" clId="{1971D016-F779-4008-8551-0670109D2A94}" dt="2021-12-21T09:11:58.487" v="16626" actId="20577"/>
        <pc:sldMkLst>
          <pc:docMk/>
          <pc:sldMk cId="2293073651" sldId="310"/>
        </pc:sldMkLst>
        <pc:spChg chg="mod">
          <ac:chgData name="Brent Denny" userId="6e19a6f6-5855-469c-8903-20eb7d0080c7" providerId="ADAL" clId="{1971D016-F779-4008-8551-0670109D2A94}" dt="2021-12-21T00:32:57.575" v="14489" actId="20577"/>
          <ac:spMkLst>
            <pc:docMk/>
            <pc:sldMk cId="2293073651" sldId="310"/>
            <ac:spMk id="2" creationId="{F2FB4CA9-260D-4880-BB7A-42333C9C0BCD}"/>
          </ac:spMkLst>
        </pc:spChg>
        <pc:spChg chg="mod">
          <ac:chgData name="Brent Denny" userId="6e19a6f6-5855-469c-8903-20eb7d0080c7" providerId="ADAL" clId="{1971D016-F779-4008-8551-0670109D2A94}" dt="2021-12-21T09:11:58.487" v="16626" actId="20577"/>
          <ac:spMkLst>
            <pc:docMk/>
            <pc:sldMk cId="2293073651" sldId="310"/>
            <ac:spMk id="3" creationId="{F6CFE3B7-FDAD-4D89-A3D1-FBA5D213EB5A}"/>
          </ac:spMkLst>
        </pc:spChg>
      </pc:sldChg>
      <pc:sldChg chg="addSp delSp modSp add mod ord">
        <pc:chgData name="Brent Denny" userId="6e19a6f6-5855-469c-8903-20eb7d0080c7" providerId="ADAL" clId="{1971D016-F779-4008-8551-0670109D2A94}" dt="2021-12-20T06:40:54.351" v="13852" actId="207"/>
        <pc:sldMkLst>
          <pc:docMk/>
          <pc:sldMk cId="650574896" sldId="311"/>
        </pc:sldMkLst>
        <pc:spChg chg="mod">
          <ac:chgData name="Brent Denny" userId="6e19a6f6-5855-469c-8903-20eb7d0080c7" providerId="ADAL" clId="{1971D016-F779-4008-8551-0670109D2A94}" dt="2021-12-20T06:28:15.439" v="13790" actId="207"/>
          <ac:spMkLst>
            <pc:docMk/>
            <pc:sldMk cId="650574896" sldId="311"/>
            <ac:spMk id="7" creationId="{0BCA3450-1D17-47D1-8179-6292B91400C9}"/>
          </ac:spMkLst>
        </pc:spChg>
        <pc:spChg chg="del">
          <ac:chgData name="Brent Denny" userId="6e19a6f6-5855-469c-8903-20eb7d0080c7" providerId="ADAL" clId="{1971D016-F779-4008-8551-0670109D2A94}" dt="2021-12-20T06:28:04.257" v="13787" actId="478"/>
          <ac:spMkLst>
            <pc:docMk/>
            <pc:sldMk cId="650574896" sldId="311"/>
            <ac:spMk id="9" creationId="{7FFDA46A-5A41-4B05-80CC-32ABAA2342FD}"/>
          </ac:spMkLst>
        </pc:spChg>
        <pc:spChg chg="del">
          <ac:chgData name="Brent Denny" userId="6e19a6f6-5855-469c-8903-20eb7d0080c7" providerId="ADAL" clId="{1971D016-F779-4008-8551-0670109D2A94}" dt="2021-12-20T06:28:08.735" v="13789" actId="478"/>
          <ac:spMkLst>
            <pc:docMk/>
            <pc:sldMk cId="650574896" sldId="311"/>
            <ac:spMk id="10" creationId="{F7776455-6529-4494-A8C7-FC692A9456F1}"/>
          </ac:spMkLst>
        </pc:spChg>
        <pc:spChg chg="mod">
          <ac:chgData name="Brent Denny" userId="6e19a6f6-5855-469c-8903-20eb7d0080c7" providerId="ADAL" clId="{1971D016-F779-4008-8551-0670109D2A94}" dt="2021-12-20T06:28:15.439" v="13790" actId="207"/>
          <ac:spMkLst>
            <pc:docMk/>
            <pc:sldMk cId="650574896" sldId="311"/>
            <ac:spMk id="19" creationId="{47BEF957-4F85-4541-9B46-101861633D1D}"/>
          </ac:spMkLst>
        </pc:spChg>
        <pc:spChg chg="mod">
          <ac:chgData name="Brent Denny" userId="6e19a6f6-5855-469c-8903-20eb7d0080c7" providerId="ADAL" clId="{1971D016-F779-4008-8551-0670109D2A94}" dt="2021-12-20T06:40:54.351" v="13852" actId="207"/>
          <ac:spMkLst>
            <pc:docMk/>
            <pc:sldMk cId="650574896" sldId="311"/>
            <ac:spMk id="25" creationId="{A92E4722-EE0C-4FD3-BC7D-DD80DF054048}"/>
          </ac:spMkLst>
        </pc:spChg>
        <pc:spChg chg="mod">
          <ac:chgData name="Brent Denny" userId="6e19a6f6-5855-469c-8903-20eb7d0080c7" providerId="ADAL" clId="{1971D016-F779-4008-8551-0670109D2A94}" dt="2021-12-20T06:40:54.351" v="13852" actId="207"/>
          <ac:spMkLst>
            <pc:docMk/>
            <pc:sldMk cId="650574896" sldId="311"/>
            <ac:spMk id="26" creationId="{B19033EA-D768-47B1-A6B2-D6466CAAAF37}"/>
          </ac:spMkLst>
        </pc:spChg>
        <pc:spChg chg="mod">
          <ac:chgData name="Brent Denny" userId="6e19a6f6-5855-469c-8903-20eb7d0080c7" providerId="ADAL" clId="{1971D016-F779-4008-8551-0670109D2A94}" dt="2021-12-20T06:40:54.351" v="13852" actId="207"/>
          <ac:spMkLst>
            <pc:docMk/>
            <pc:sldMk cId="650574896" sldId="311"/>
            <ac:spMk id="27" creationId="{14036303-BF37-403A-B536-1A0D4125BBB3}"/>
          </ac:spMkLst>
        </pc:spChg>
        <pc:spChg chg="mod">
          <ac:chgData name="Brent Denny" userId="6e19a6f6-5855-469c-8903-20eb7d0080c7" providerId="ADAL" clId="{1971D016-F779-4008-8551-0670109D2A94}" dt="2021-12-20T06:28:15.439" v="13790" actId="207"/>
          <ac:spMkLst>
            <pc:docMk/>
            <pc:sldMk cId="650574896" sldId="311"/>
            <ac:spMk id="29" creationId="{6413D9C0-F29D-493D-B9D5-2C8B23B821DD}"/>
          </ac:spMkLst>
        </pc:spChg>
        <pc:spChg chg="mod">
          <ac:chgData name="Brent Denny" userId="6e19a6f6-5855-469c-8903-20eb7d0080c7" providerId="ADAL" clId="{1971D016-F779-4008-8551-0670109D2A94}" dt="2021-12-20T06:28:15.439" v="13790" actId="207"/>
          <ac:spMkLst>
            <pc:docMk/>
            <pc:sldMk cId="650574896" sldId="311"/>
            <ac:spMk id="30" creationId="{3B73E76A-7364-4AC6-B787-87671BE1842F}"/>
          </ac:spMkLst>
        </pc:spChg>
        <pc:spChg chg="mod">
          <ac:chgData name="Brent Denny" userId="6e19a6f6-5855-469c-8903-20eb7d0080c7" providerId="ADAL" clId="{1971D016-F779-4008-8551-0670109D2A94}" dt="2021-12-20T06:28:15.439" v="13790" actId="207"/>
          <ac:spMkLst>
            <pc:docMk/>
            <pc:sldMk cId="650574896" sldId="311"/>
            <ac:spMk id="31" creationId="{9A93DC00-2ABF-4F93-B4D3-95B4854AE308}"/>
          </ac:spMkLst>
        </pc:spChg>
        <pc:spChg chg="mod">
          <ac:chgData name="Brent Denny" userId="6e19a6f6-5855-469c-8903-20eb7d0080c7" providerId="ADAL" clId="{1971D016-F779-4008-8551-0670109D2A94}" dt="2021-12-20T06:28:15.439" v="13790" actId="207"/>
          <ac:spMkLst>
            <pc:docMk/>
            <pc:sldMk cId="650574896" sldId="311"/>
            <ac:spMk id="32" creationId="{E83E6985-9421-4D0D-B4B1-657EE75A3E83}"/>
          </ac:spMkLst>
        </pc:spChg>
        <pc:spChg chg="mod">
          <ac:chgData name="Brent Denny" userId="6e19a6f6-5855-469c-8903-20eb7d0080c7" providerId="ADAL" clId="{1971D016-F779-4008-8551-0670109D2A94}" dt="2021-12-20T06:28:15.439" v="13790" actId="207"/>
          <ac:spMkLst>
            <pc:docMk/>
            <pc:sldMk cId="650574896" sldId="311"/>
            <ac:spMk id="34" creationId="{4842BDA7-BD9B-4F5D-A0BA-7D33F5AFEE2A}"/>
          </ac:spMkLst>
        </pc:spChg>
        <pc:spChg chg="mod">
          <ac:chgData name="Brent Denny" userId="6e19a6f6-5855-469c-8903-20eb7d0080c7" providerId="ADAL" clId="{1971D016-F779-4008-8551-0670109D2A94}" dt="2021-12-20T06:28:15.439" v="13790" actId="207"/>
          <ac:spMkLst>
            <pc:docMk/>
            <pc:sldMk cId="650574896" sldId="311"/>
            <ac:spMk id="35" creationId="{B981451D-2BA4-47A4-B6E7-7BC64CF6DF5A}"/>
          </ac:spMkLst>
        </pc:spChg>
        <pc:spChg chg="mod">
          <ac:chgData name="Brent Denny" userId="6e19a6f6-5855-469c-8903-20eb7d0080c7" providerId="ADAL" clId="{1971D016-F779-4008-8551-0670109D2A94}" dt="2021-12-20T06:28:15.439" v="13790" actId="207"/>
          <ac:spMkLst>
            <pc:docMk/>
            <pc:sldMk cId="650574896" sldId="311"/>
            <ac:spMk id="36" creationId="{00B7D139-EE05-4635-A4CB-7681B125D786}"/>
          </ac:spMkLst>
        </pc:spChg>
        <pc:spChg chg="add del mod">
          <ac:chgData name="Brent Denny" userId="6e19a6f6-5855-469c-8903-20eb7d0080c7" providerId="ADAL" clId="{1971D016-F779-4008-8551-0670109D2A94}" dt="2021-12-20T06:39:19.681" v="13832" actId="20577"/>
          <ac:spMkLst>
            <pc:docMk/>
            <pc:sldMk cId="650574896" sldId="311"/>
            <ac:spMk id="38" creationId="{15756046-9893-4B1E-993D-2925D6B44CE5}"/>
          </ac:spMkLst>
        </pc:spChg>
        <pc:spChg chg="mod">
          <ac:chgData name="Brent Denny" userId="6e19a6f6-5855-469c-8903-20eb7d0080c7" providerId="ADAL" clId="{1971D016-F779-4008-8551-0670109D2A94}" dt="2021-12-20T06:28:15.439" v="13790" actId="207"/>
          <ac:spMkLst>
            <pc:docMk/>
            <pc:sldMk cId="650574896" sldId="311"/>
            <ac:spMk id="40" creationId="{CE6AD5AB-F83F-4305-B9F9-B2F30A793846}"/>
          </ac:spMkLst>
        </pc:spChg>
        <pc:spChg chg="mod">
          <ac:chgData name="Brent Denny" userId="6e19a6f6-5855-469c-8903-20eb7d0080c7" providerId="ADAL" clId="{1971D016-F779-4008-8551-0670109D2A94}" dt="2021-12-20T06:28:15.439" v="13790" actId="207"/>
          <ac:spMkLst>
            <pc:docMk/>
            <pc:sldMk cId="650574896" sldId="311"/>
            <ac:spMk id="41" creationId="{1EFBF491-1FF9-4F92-B3B8-1CCA984B31E3}"/>
          </ac:spMkLst>
        </pc:spChg>
        <pc:spChg chg="mod">
          <ac:chgData name="Brent Denny" userId="6e19a6f6-5855-469c-8903-20eb7d0080c7" providerId="ADAL" clId="{1971D016-F779-4008-8551-0670109D2A94}" dt="2021-12-20T06:28:15.439" v="13790" actId="207"/>
          <ac:spMkLst>
            <pc:docMk/>
            <pc:sldMk cId="650574896" sldId="311"/>
            <ac:spMk id="43" creationId="{CA5C1D02-C767-41AC-9FD0-FB46F3D6BA96}"/>
          </ac:spMkLst>
        </pc:spChg>
        <pc:spChg chg="mod">
          <ac:chgData name="Brent Denny" userId="6e19a6f6-5855-469c-8903-20eb7d0080c7" providerId="ADAL" clId="{1971D016-F779-4008-8551-0670109D2A94}" dt="2021-12-20T06:28:15.439" v="13790" actId="207"/>
          <ac:spMkLst>
            <pc:docMk/>
            <pc:sldMk cId="650574896" sldId="311"/>
            <ac:spMk id="44" creationId="{8A838C2E-3987-4735-BEF1-B2387CCDB5DA}"/>
          </ac:spMkLst>
        </pc:spChg>
        <pc:spChg chg="add del mod">
          <ac:chgData name="Brent Denny" userId="6e19a6f6-5855-469c-8903-20eb7d0080c7" providerId="ADAL" clId="{1971D016-F779-4008-8551-0670109D2A94}" dt="2021-12-20T06:39:26.173" v="13837" actId="20577"/>
          <ac:spMkLst>
            <pc:docMk/>
            <pc:sldMk cId="650574896" sldId="311"/>
            <ac:spMk id="45" creationId="{D3828DE4-E284-4C53-B1CB-91AC76E80AE8}"/>
          </ac:spMkLst>
        </pc:spChg>
        <pc:spChg chg="del">
          <ac:chgData name="Brent Denny" userId="6e19a6f6-5855-469c-8903-20eb7d0080c7" providerId="ADAL" clId="{1971D016-F779-4008-8551-0670109D2A94}" dt="2021-12-20T06:28:03.178" v="13786" actId="478"/>
          <ac:spMkLst>
            <pc:docMk/>
            <pc:sldMk cId="650574896" sldId="311"/>
            <ac:spMk id="46" creationId="{073D6E9D-12DF-4AA6-96D4-272163CFB953}"/>
          </ac:spMkLst>
        </pc:spChg>
        <pc:spChg chg="del">
          <ac:chgData name="Brent Denny" userId="6e19a6f6-5855-469c-8903-20eb7d0080c7" providerId="ADAL" clId="{1971D016-F779-4008-8551-0670109D2A94}" dt="2021-12-20T06:28:05.542" v="13788" actId="478"/>
          <ac:spMkLst>
            <pc:docMk/>
            <pc:sldMk cId="650574896" sldId="311"/>
            <ac:spMk id="47" creationId="{A0E067D0-0861-4C5A-9EDF-F2D334C23C6D}"/>
          </ac:spMkLst>
        </pc:spChg>
      </pc:sldChg>
      <pc:sldChg chg="add del">
        <pc:chgData name="Brent Denny" userId="6e19a6f6-5855-469c-8903-20eb7d0080c7" providerId="ADAL" clId="{1971D016-F779-4008-8551-0670109D2A94}" dt="2021-12-20T06:27:56.474" v="13784" actId="2696"/>
        <pc:sldMkLst>
          <pc:docMk/>
          <pc:sldMk cId="4138048427" sldId="311"/>
        </pc:sldMkLst>
      </pc:sldChg>
      <pc:sldChg chg="delSp modSp add mod ord">
        <pc:chgData name="Brent Denny" userId="6e19a6f6-5855-469c-8903-20eb7d0080c7" providerId="ADAL" clId="{1971D016-F779-4008-8551-0670109D2A94}" dt="2021-12-20T06:33:25.906" v="13805"/>
        <pc:sldMkLst>
          <pc:docMk/>
          <pc:sldMk cId="3973815887" sldId="312"/>
        </pc:sldMkLst>
        <pc:spChg chg="del mod">
          <ac:chgData name="Brent Denny" userId="6e19a6f6-5855-469c-8903-20eb7d0080c7" providerId="ADAL" clId="{1971D016-F779-4008-8551-0670109D2A94}" dt="2021-12-20T06:33:16.592" v="13803" actId="478"/>
          <ac:spMkLst>
            <pc:docMk/>
            <pc:sldMk cId="3973815887" sldId="312"/>
            <ac:spMk id="19" creationId="{0AE248AB-6563-4BF3-AC62-204FF1BD535B}"/>
          </ac:spMkLst>
        </pc:spChg>
      </pc:sldChg>
      <pc:sldChg chg="addSp modSp add mod">
        <pc:chgData name="Brent Denny" userId="6e19a6f6-5855-469c-8903-20eb7d0080c7" providerId="ADAL" clId="{1971D016-F779-4008-8551-0670109D2A94}" dt="2021-12-20T06:40:19.688" v="13845" actId="207"/>
        <pc:sldMkLst>
          <pc:docMk/>
          <pc:sldMk cId="312113712" sldId="313"/>
        </pc:sldMkLst>
        <pc:spChg chg="mod">
          <ac:chgData name="Brent Denny" userId="6e19a6f6-5855-469c-8903-20eb7d0080c7" providerId="ADAL" clId="{1971D016-F779-4008-8551-0670109D2A94}" dt="2021-12-20T06:40:19.688" v="13845" actId="207"/>
          <ac:spMkLst>
            <pc:docMk/>
            <pc:sldMk cId="312113712" sldId="313"/>
            <ac:spMk id="25" creationId="{A92E4722-EE0C-4FD3-BC7D-DD80DF054048}"/>
          </ac:spMkLst>
        </pc:spChg>
        <pc:spChg chg="add mod">
          <ac:chgData name="Brent Denny" userId="6e19a6f6-5855-469c-8903-20eb7d0080c7" providerId="ADAL" clId="{1971D016-F779-4008-8551-0670109D2A94}" dt="2021-12-20T06:40:14.797" v="13844" actId="207"/>
          <ac:spMkLst>
            <pc:docMk/>
            <pc:sldMk cId="312113712" sldId="313"/>
            <ac:spMk id="26" creationId="{C22B54CA-BAEE-4C3C-A61E-5894DF3CF81A}"/>
          </ac:spMkLst>
        </pc:spChg>
        <pc:spChg chg="add mod">
          <ac:chgData name="Brent Denny" userId="6e19a6f6-5855-469c-8903-20eb7d0080c7" providerId="ADAL" clId="{1971D016-F779-4008-8551-0670109D2A94}" dt="2021-12-20T06:40:12.638" v="13843" actId="207"/>
          <ac:spMkLst>
            <pc:docMk/>
            <pc:sldMk cId="312113712" sldId="313"/>
            <ac:spMk id="27" creationId="{6315CDFC-DB25-4C44-9DDB-F9BF065B020D}"/>
          </ac:spMkLst>
        </pc:spChg>
      </pc:sldChg>
      <pc:sldChg chg="add del ord">
        <pc:chgData name="Brent Denny" userId="6e19a6f6-5855-469c-8903-20eb7d0080c7" providerId="ADAL" clId="{1971D016-F779-4008-8551-0670109D2A94}" dt="2021-12-20T06:38:06.388" v="13826" actId="2696"/>
        <pc:sldMkLst>
          <pc:docMk/>
          <pc:sldMk cId="3638720433" sldId="314"/>
        </pc:sldMkLst>
      </pc:sldChg>
      <pc:sldChg chg="delSp modSp add mod ord">
        <pc:chgData name="Brent Denny" userId="6e19a6f6-5855-469c-8903-20eb7d0080c7" providerId="ADAL" clId="{1971D016-F779-4008-8551-0670109D2A94}" dt="2021-12-20T06:42:37.566" v="13866" actId="1036"/>
        <pc:sldMkLst>
          <pc:docMk/>
          <pc:sldMk cId="925880511" sldId="315"/>
        </pc:sldMkLst>
        <pc:spChg chg="mod">
          <ac:chgData name="Brent Denny" userId="6e19a6f6-5855-469c-8903-20eb7d0080c7" providerId="ADAL" clId="{1971D016-F779-4008-8551-0670109D2A94}" dt="2021-12-20T06:42:37.566" v="13866" actId="1036"/>
          <ac:spMkLst>
            <pc:docMk/>
            <pc:sldMk cId="925880511" sldId="315"/>
            <ac:spMk id="4" creationId="{FE83ECBA-BA24-496C-A560-48558AA0ADCD}"/>
          </ac:spMkLst>
        </pc:spChg>
        <pc:spChg chg="mod">
          <ac:chgData name="Brent Denny" userId="6e19a6f6-5855-469c-8903-20eb7d0080c7" providerId="ADAL" clId="{1971D016-F779-4008-8551-0670109D2A94}" dt="2021-12-20T06:42:33.524" v="13865" actId="207"/>
          <ac:spMkLst>
            <pc:docMk/>
            <pc:sldMk cId="925880511" sldId="315"/>
            <ac:spMk id="25" creationId="{A92E4722-EE0C-4FD3-BC7D-DD80DF054048}"/>
          </ac:spMkLst>
        </pc:spChg>
        <pc:spChg chg="del">
          <ac:chgData name="Brent Denny" userId="6e19a6f6-5855-469c-8903-20eb7d0080c7" providerId="ADAL" clId="{1971D016-F779-4008-8551-0670109D2A94}" dt="2021-12-20T06:37:43.263" v="13822" actId="478"/>
          <ac:spMkLst>
            <pc:docMk/>
            <pc:sldMk cId="925880511" sldId="315"/>
            <ac:spMk id="34" creationId="{37DCA849-0376-47D0-877B-3F84953F954F}"/>
          </ac:spMkLst>
        </pc:spChg>
        <pc:spChg chg="del">
          <ac:chgData name="Brent Denny" userId="6e19a6f6-5855-469c-8903-20eb7d0080c7" providerId="ADAL" clId="{1971D016-F779-4008-8551-0670109D2A94}" dt="2021-12-20T06:37:45.077" v="13823" actId="478"/>
          <ac:spMkLst>
            <pc:docMk/>
            <pc:sldMk cId="925880511" sldId="315"/>
            <ac:spMk id="35" creationId="{0C35B804-D7A2-4D67-90C5-0929FEA12299}"/>
          </ac:spMkLst>
        </pc:spChg>
        <pc:cxnChg chg="mod">
          <ac:chgData name="Brent Denny" userId="6e19a6f6-5855-469c-8903-20eb7d0080c7" providerId="ADAL" clId="{1971D016-F779-4008-8551-0670109D2A94}" dt="2021-12-20T06:42:37.566" v="13866" actId="1036"/>
          <ac:cxnSpMkLst>
            <pc:docMk/>
            <pc:sldMk cId="925880511" sldId="315"/>
            <ac:cxnSpMk id="12" creationId="{8E7C6C09-DFD4-4E18-96A2-CCED16A69EB7}"/>
          </ac:cxnSpMkLst>
        </pc:cxnChg>
        <pc:cxnChg chg="mod">
          <ac:chgData name="Brent Denny" userId="6e19a6f6-5855-469c-8903-20eb7d0080c7" providerId="ADAL" clId="{1971D016-F779-4008-8551-0670109D2A94}" dt="2021-12-20T06:42:37.566" v="13866" actId="1036"/>
          <ac:cxnSpMkLst>
            <pc:docMk/>
            <pc:sldMk cId="925880511" sldId="315"/>
            <ac:cxnSpMk id="13" creationId="{AA476C28-5E1D-4686-9110-82BD201C2954}"/>
          </ac:cxnSpMkLst>
        </pc:cxnChg>
      </pc:sldChg>
      <pc:sldChg chg="modSp add mod">
        <pc:chgData name="Brent Denny" userId="6e19a6f6-5855-469c-8903-20eb7d0080c7" providerId="ADAL" clId="{1971D016-F779-4008-8551-0670109D2A94}" dt="2021-12-20T06:41:19.719" v="13855" actId="207"/>
        <pc:sldMkLst>
          <pc:docMk/>
          <pc:sldMk cId="3176742549" sldId="316"/>
        </pc:sldMkLst>
        <pc:spChg chg="mod">
          <ac:chgData name="Brent Denny" userId="6e19a6f6-5855-469c-8903-20eb7d0080c7" providerId="ADAL" clId="{1971D016-F779-4008-8551-0670109D2A94}" dt="2021-12-20T06:41:13.050" v="13853" actId="207"/>
          <ac:spMkLst>
            <pc:docMk/>
            <pc:sldMk cId="3176742549" sldId="316"/>
            <ac:spMk id="25" creationId="{A92E4722-EE0C-4FD3-BC7D-DD80DF054048}"/>
          </ac:spMkLst>
        </pc:spChg>
        <pc:spChg chg="mod">
          <ac:chgData name="Brent Denny" userId="6e19a6f6-5855-469c-8903-20eb7d0080c7" providerId="ADAL" clId="{1971D016-F779-4008-8551-0670109D2A94}" dt="2021-12-20T06:41:13.050" v="13853" actId="207"/>
          <ac:spMkLst>
            <pc:docMk/>
            <pc:sldMk cId="3176742549" sldId="316"/>
            <ac:spMk id="26" creationId="{B19033EA-D768-47B1-A6B2-D6466CAAAF37}"/>
          </ac:spMkLst>
        </pc:spChg>
        <pc:spChg chg="mod">
          <ac:chgData name="Brent Denny" userId="6e19a6f6-5855-469c-8903-20eb7d0080c7" providerId="ADAL" clId="{1971D016-F779-4008-8551-0670109D2A94}" dt="2021-12-20T06:41:13.050" v="13853" actId="207"/>
          <ac:spMkLst>
            <pc:docMk/>
            <pc:sldMk cId="3176742549" sldId="316"/>
            <ac:spMk id="27" creationId="{14036303-BF37-403A-B536-1A0D4125BBB3}"/>
          </ac:spMkLst>
        </pc:spChg>
        <pc:spChg chg="mod">
          <ac:chgData name="Brent Denny" userId="6e19a6f6-5855-469c-8903-20eb7d0080c7" providerId="ADAL" clId="{1971D016-F779-4008-8551-0670109D2A94}" dt="2021-12-20T06:41:16.916" v="13854" actId="207"/>
          <ac:spMkLst>
            <pc:docMk/>
            <pc:sldMk cId="3176742549" sldId="316"/>
            <ac:spMk id="38" creationId="{15756046-9893-4B1E-993D-2925D6B44CE5}"/>
          </ac:spMkLst>
        </pc:spChg>
        <pc:spChg chg="mod">
          <ac:chgData name="Brent Denny" userId="6e19a6f6-5855-469c-8903-20eb7d0080c7" providerId="ADAL" clId="{1971D016-F779-4008-8551-0670109D2A94}" dt="2021-12-20T06:41:19.719" v="13855" actId="207"/>
          <ac:spMkLst>
            <pc:docMk/>
            <pc:sldMk cId="3176742549" sldId="316"/>
            <ac:spMk id="45" creationId="{D3828DE4-E284-4C53-B1CB-91AC76E80AE8}"/>
          </ac:spMkLst>
        </pc:spChg>
      </pc:sldChg>
      <pc:sldMasterChg chg="modSldLayout">
        <pc:chgData name="Brent Denny" userId="6e19a6f6-5855-469c-8903-20eb7d0080c7" providerId="ADAL" clId="{1971D016-F779-4008-8551-0670109D2A94}" dt="2021-12-16T22:48:57.300" v="3315" actId="122"/>
        <pc:sldMasterMkLst>
          <pc:docMk/>
          <pc:sldMasterMk cId="2597681611" sldId="2147483648"/>
        </pc:sldMasterMkLst>
        <pc:sldLayoutChg chg="modSp">
          <pc:chgData name="Brent Denny" userId="6e19a6f6-5855-469c-8903-20eb7d0080c7" providerId="ADAL" clId="{1971D016-F779-4008-8551-0670109D2A94}" dt="2021-12-16T22:48:31.215" v="3311" actId="122"/>
          <pc:sldLayoutMkLst>
            <pc:docMk/>
            <pc:sldMasterMk cId="2597681611" sldId="2147483648"/>
            <pc:sldLayoutMk cId="4053139332" sldId="2147483650"/>
          </pc:sldLayoutMkLst>
          <pc:spChg chg="mod">
            <ac:chgData name="Brent Denny" userId="6e19a6f6-5855-469c-8903-20eb7d0080c7" providerId="ADAL" clId="{1971D016-F779-4008-8551-0670109D2A94}" dt="2021-12-16T22:48:31.215" v="3311" actId="122"/>
            <ac:spMkLst>
              <pc:docMk/>
              <pc:sldMasterMk cId="2597681611" sldId="2147483648"/>
              <pc:sldLayoutMk cId="4053139332" sldId="2147483650"/>
              <ac:spMk id="2" creationId="{EC1F2946-A721-49CC-B7B0-05C8326FD9CE}"/>
            </ac:spMkLst>
          </pc:spChg>
        </pc:sldLayoutChg>
        <pc:sldLayoutChg chg="modSp">
          <pc:chgData name="Brent Denny" userId="6e19a6f6-5855-469c-8903-20eb7d0080c7" providerId="ADAL" clId="{1971D016-F779-4008-8551-0670109D2A94}" dt="2021-12-16T22:48:39.804" v="3312" actId="122"/>
          <pc:sldLayoutMkLst>
            <pc:docMk/>
            <pc:sldMasterMk cId="2597681611" sldId="2147483648"/>
            <pc:sldLayoutMk cId="3469894778" sldId="2147483652"/>
          </pc:sldLayoutMkLst>
          <pc:spChg chg="mod">
            <ac:chgData name="Brent Denny" userId="6e19a6f6-5855-469c-8903-20eb7d0080c7" providerId="ADAL" clId="{1971D016-F779-4008-8551-0670109D2A94}" dt="2021-12-16T22:48:39.804" v="3312" actId="122"/>
            <ac:spMkLst>
              <pc:docMk/>
              <pc:sldMasterMk cId="2597681611" sldId="2147483648"/>
              <pc:sldLayoutMk cId="3469894778" sldId="2147483652"/>
              <ac:spMk id="2" creationId="{BB369E39-982B-43A9-9CA0-01947CB832FC}"/>
            </ac:spMkLst>
          </pc:spChg>
        </pc:sldLayoutChg>
        <pc:sldLayoutChg chg="modSp">
          <pc:chgData name="Brent Denny" userId="6e19a6f6-5855-469c-8903-20eb7d0080c7" providerId="ADAL" clId="{1971D016-F779-4008-8551-0670109D2A94}" dt="2021-12-16T22:48:45.816" v="3313" actId="122"/>
          <pc:sldLayoutMkLst>
            <pc:docMk/>
            <pc:sldMasterMk cId="2597681611" sldId="2147483648"/>
            <pc:sldLayoutMk cId="447410225" sldId="2147483653"/>
          </pc:sldLayoutMkLst>
          <pc:spChg chg="mod">
            <ac:chgData name="Brent Denny" userId="6e19a6f6-5855-469c-8903-20eb7d0080c7" providerId="ADAL" clId="{1971D016-F779-4008-8551-0670109D2A94}" dt="2021-12-16T22:48:45.816" v="3313" actId="122"/>
            <ac:spMkLst>
              <pc:docMk/>
              <pc:sldMasterMk cId="2597681611" sldId="2147483648"/>
              <pc:sldLayoutMk cId="447410225" sldId="2147483653"/>
              <ac:spMk id="2" creationId="{CDCC656E-442F-40C0-8617-7CACE25C9D9F}"/>
            </ac:spMkLst>
          </pc:spChg>
        </pc:sldLayoutChg>
        <pc:sldLayoutChg chg="modSp">
          <pc:chgData name="Brent Denny" userId="6e19a6f6-5855-469c-8903-20eb7d0080c7" providerId="ADAL" clId="{1971D016-F779-4008-8551-0670109D2A94}" dt="2021-12-16T22:48:50.385" v="3314" actId="122"/>
          <pc:sldLayoutMkLst>
            <pc:docMk/>
            <pc:sldMasterMk cId="2597681611" sldId="2147483648"/>
            <pc:sldLayoutMk cId="4242440548" sldId="2147483654"/>
          </pc:sldLayoutMkLst>
          <pc:spChg chg="mod">
            <ac:chgData name="Brent Denny" userId="6e19a6f6-5855-469c-8903-20eb7d0080c7" providerId="ADAL" clId="{1971D016-F779-4008-8551-0670109D2A94}" dt="2021-12-16T22:48:50.385" v="3314" actId="122"/>
            <ac:spMkLst>
              <pc:docMk/>
              <pc:sldMasterMk cId="2597681611" sldId="2147483648"/>
              <pc:sldLayoutMk cId="4242440548" sldId="2147483654"/>
              <ac:spMk id="2" creationId="{D9F75380-BD11-4E2D-B2E4-25B39A2E492C}"/>
            </ac:spMkLst>
          </pc:spChg>
        </pc:sldLayoutChg>
        <pc:sldLayoutChg chg="modSp">
          <pc:chgData name="Brent Denny" userId="6e19a6f6-5855-469c-8903-20eb7d0080c7" providerId="ADAL" clId="{1971D016-F779-4008-8551-0670109D2A94}" dt="2021-12-16T22:48:57.300" v="3315" actId="122"/>
          <pc:sldLayoutMkLst>
            <pc:docMk/>
            <pc:sldMasterMk cId="2597681611" sldId="2147483648"/>
            <pc:sldLayoutMk cId="1163931792" sldId="2147483658"/>
          </pc:sldLayoutMkLst>
          <pc:spChg chg="mod">
            <ac:chgData name="Brent Denny" userId="6e19a6f6-5855-469c-8903-20eb7d0080c7" providerId="ADAL" clId="{1971D016-F779-4008-8551-0670109D2A94}" dt="2021-12-16T22:48:57.300" v="3315" actId="122"/>
            <ac:spMkLst>
              <pc:docMk/>
              <pc:sldMasterMk cId="2597681611" sldId="2147483648"/>
              <pc:sldLayoutMk cId="1163931792" sldId="2147483658"/>
              <ac:spMk id="2" creationId="{314A1A72-FC50-418C-8E17-EE429FFE2DCD}"/>
            </ac:spMkLst>
          </pc:spChg>
        </pc:sldLayoutChg>
      </pc:sldMasterChg>
    </pc:docChg>
  </pc:docChgLst>
  <pc:docChgLst>
    <pc:chgData name="Brent Denny" userId="6e19a6f6-5855-469c-8903-20eb7d0080c7" providerId="ADAL" clId="{B6BEA23B-8C68-4962-8D80-791A4C284CDB}"/>
    <pc:docChg chg="undo custSel modSld">
      <pc:chgData name="Brent Denny" userId="6e19a6f6-5855-469c-8903-20eb7d0080c7" providerId="ADAL" clId="{B6BEA23B-8C68-4962-8D80-791A4C284CDB}" dt="2022-06-24T13:31:48.416" v="343" actId="20577"/>
      <pc:docMkLst>
        <pc:docMk/>
      </pc:docMkLst>
      <pc:sldChg chg="modAnim">
        <pc:chgData name="Brent Denny" userId="6e19a6f6-5855-469c-8903-20eb7d0080c7" providerId="ADAL" clId="{B6BEA23B-8C68-4962-8D80-791A4C284CDB}" dt="2022-06-24T13:17:14.091" v="209"/>
        <pc:sldMkLst>
          <pc:docMk/>
          <pc:sldMk cId="3457025506" sldId="264"/>
        </pc:sldMkLst>
      </pc:sldChg>
      <pc:sldChg chg="modSp mod">
        <pc:chgData name="Brent Denny" userId="6e19a6f6-5855-469c-8903-20eb7d0080c7" providerId="ADAL" clId="{B6BEA23B-8C68-4962-8D80-791A4C284CDB}" dt="2022-06-24T13:26:48.750" v="246" actId="27636"/>
        <pc:sldMkLst>
          <pc:docMk/>
          <pc:sldMk cId="2744636365" sldId="269"/>
        </pc:sldMkLst>
        <pc:spChg chg="mod">
          <ac:chgData name="Brent Denny" userId="6e19a6f6-5855-469c-8903-20eb7d0080c7" providerId="ADAL" clId="{B6BEA23B-8C68-4962-8D80-791A4C284CDB}" dt="2022-06-24T13:26:48.750" v="246" actId="27636"/>
          <ac:spMkLst>
            <pc:docMk/>
            <pc:sldMk cId="2744636365" sldId="269"/>
            <ac:spMk id="3" creationId="{705E76EF-A586-4C94-830F-F4D9858009B6}"/>
          </ac:spMkLst>
        </pc:spChg>
      </pc:sldChg>
      <pc:sldChg chg="modSp mod">
        <pc:chgData name="Brent Denny" userId="6e19a6f6-5855-469c-8903-20eb7d0080c7" providerId="ADAL" clId="{B6BEA23B-8C68-4962-8D80-791A4C284CDB}" dt="2022-06-24T12:20:48.104" v="15" actId="14100"/>
        <pc:sldMkLst>
          <pc:docMk/>
          <pc:sldMk cId="1891188636" sldId="274"/>
        </pc:sldMkLst>
        <pc:spChg chg="mod">
          <ac:chgData name="Brent Denny" userId="6e19a6f6-5855-469c-8903-20eb7d0080c7" providerId="ADAL" clId="{B6BEA23B-8C68-4962-8D80-791A4C284CDB}" dt="2022-06-24T12:19:51.908" v="7" actId="14100"/>
          <ac:spMkLst>
            <pc:docMk/>
            <pc:sldMk cId="1891188636" sldId="274"/>
            <ac:spMk id="56" creationId="{212C7C97-8E47-4145-9D4C-1FF7F21685F7}"/>
          </ac:spMkLst>
        </pc:spChg>
        <pc:spChg chg="mod">
          <ac:chgData name="Brent Denny" userId="6e19a6f6-5855-469c-8903-20eb7d0080c7" providerId="ADAL" clId="{B6BEA23B-8C68-4962-8D80-791A4C284CDB}" dt="2022-06-24T12:20:36.571" v="12" actId="14100"/>
          <ac:spMkLst>
            <pc:docMk/>
            <pc:sldMk cId="1891188636" sldId="274"/>
            <ac:spMk id="58" creationId="{66608227-1F6C-4F8D-8BD6-3982D35556AE}"/>
          </ac:spMkLst>
        </pc:spChg>
        <pc:spChg chg="mod">
          <ac:chgData name="Brent Denny" userId="6e19a6f6-5855-469c-8903-20eb7d0080c7" providerId="ADAL" clId="{B6BEA23B-8C68-4962-8D80-791A4C284CDB}" dt="2022-06-24T12:20:28.825" v="11" actId="14100"/>
          <ac:spMkLst>
            <pc:docMk/>
            <pc:sldMk cId="1891188636" sldId="274"/>
            <ac:spMk id="64" creationId="{C9E86C05-180A-4E90-A7CB-C22376EF1D2C}"/>
          </ac:spMkLst>
        </pc:spChg>
        <pc:spChg chg="mod">
          <ac:chgData name="Brent Denny" userId="6e19a6f6-5855-469c-8903-20eb7d0080c7" providerId="ADAL" clId="{B6BEA23B-8C68-4962-8D80-791A4C284CDB}" dt="2022-06-24T12:20:41.358" v="13" actId="14100"/>
          <ac:spMkLst>
            <pc:docMk/>
            <pc:sldMk cId="1891188636" sldId="274"/>
            <ac:spMk id="68" creationId="{6F1881D3-2997-4C58-96E0-1D682B0AEEDC}"/>
          </ac:spMkLst>
        </pc:spChg>
        <pc:spChg chg="mod">
          <ac:chgData name="Brent Denny" userId="6e19a6f6-5855-469c-8903-20eb7d0080c7" providerId="ADAL" clId="{B6BEA23B-8C68-4962-8D80-791A4C284CDB}" dt="2022-06-24T12:20:48.104" v="15" actId="14100"/>
          <ac:spMkLst>
            <pc:docMk/>
            <pc:sldMk cId="1891188636" sldId="274"/>
            <ac:spMk id="69" creationId="{A47F7DAD-BF43-4490-ACD4-661F1EFD7F19}"/>
          </ac:spMkLst>
        </pc:spChg>
      </pc:sldChg>
      <pc:sldChg chg="delSp modSp mod modAnim">
        <pc:chgData name="Brent Denny" userId="6e19a6f6-5855-469c-8903-20eb7d0080c7" providerId="ADAL" clId="{B6BEA23B-8C68-4962-8D80-791A4C284CDB}" dt="2022-06-24T13:21:48.955" v="217"/>
        <pc:sldMkLst>
          <pc:docMk/>
          <pc:sldMk cId="3833753948" sldId="276"/>
        </pc:sldMkLst>
        <pc:spChg chg="mod">
          <ac:chgData name="Brent Denny" userId="6e19a6f6-5855-469c-8903-20eb7d0080c7" providerId="ADAL" clId="{B6BEA23B-8C68-4962-8D80-791A4C284CDB}" dt="2022-06-24T13:21:33.529" v="215" actId="1076"/>
          <ac:spMkLst>
            <pc:docMk/>
            <pc:sldMk cId="3833753948" sldId="276"/>
            <ac:spMk id="2" creationId="{F94B6145-2B15-401F-B23E-DA8F4DB91B52}"/>
          </ac:spMkLst>
        </pc:spChg>
        <pc:spChg chg="mod">
          <ac:chgData name="Brent Denny" userId="6e19a6f6-5855-469c-8903-20eb7d0080c7" providerId="ADAL" clId="{B6BEA23B-8C68-4962-8D80-791A4C284CDB}" dt="2022-06-24T13:20:47.755" v="212" actId="165"/>
          <ac:spMkLst>
            <pc:docMk/>
            <pc:sldMk cId="3833753948" sldId="276"/>
            <ac:spMk id="5" creationId="{4F2C863D-837E-4C29-9962-D109CE6827AC}"/>
          </ac:spMkLst>
        </pc:spChg>
        <pc:spChg chg="mod">
          <ac:chgData name="Brent Denny" userId="6e19a6f6-5855-469c-8903-20eb7d0080c7" providerId="ADAL" clId="{B6BEA23B-8C68-4962-8D80-791A4C284CDB}" dt="2022-06-24T13:20:47.755" v="212" actId="165"/>
          <ac:spMkLst>
            <pc:docMk/>
            <pc:sldMk cId="3833753948" sldId="276"/>
            <ac:spMk id="6" creationId="{C566D3EA-B448-4F0B-8747-717FF7D07766}"/>
          </ac:spMkLst>
        </pc:spChg>
        <pc:spChg chg="mod">
          <ac:chgData name="Brent Denny" userId="6e19a6f6-5855-469c-8903-20eb7d0080c7" providerId="ADAL" clId="{B6BEA23B-8C68-4962-8D80-791A4C284CDB}" dt="2022-06-24T13:20:47.755" v="212" actId="165"/>
          <ac:spMkLst>
            <pc:docMk/>
            <pc:sldMk cId="3833753948" sldId="276"/>
            <ac:spMk id="7" creationId="{F77E276A-FBB6-40F7-B2AD-C1025A4EC720}"/>
          </ac:spMkLst>
        </pc:spChg>
        <pc:spChg chg="mod">
          <ac:chgData name="Brent Denny" userId="6e19a6f6-5855-469c-8903-20eb7d0080c7" providerId="ADAL" clId="{B6BEA23B-8C68-4962-8D80-791A4C284CDB}" dt="2022-06-24T13:20:47.755" v="212" actId="165"/>
          <ac:spMkLst>
            <pc:docMk/>
            <pc:sldMk cId="3833753948" sldId="276"/>
            <ac:spMk id="8" creationId="{CC9B7773-84F3-4E42-8A42-0D5341EFDF3F}"/>
          </ac:spMkLst>
        </pc:spChg>
        <pc:spChg chg="mod">
          <ac:chgData name="Brent Denny" userId="6e19a6f6-5855-469c-8903-20eb7d0080c7" providerId="ADAL" clId="{B6BEA23B-8C68-4962-8D80-791A4C284CDB}" dt="2022-06-24T13:20:47.755" v="212" actId="165"/>
          <ac:spMkLst>
            <pc:docMk/>
            <pc:sldMk cId="3833753948" sldId="276"/>
            <ac:spMk id="9" creationId="{AD30880E-0C66-42DE-A0CB-72F7DECDF3D5}"/>
          </ac:spMkLst>
        </pc:spChg>
        <pc:spChg chg="mod">
          <ac:chgData name="Brent Denny" userId="6e19a6f6-5855-469c-8903-20eb7d0080c7" providerId="ADAL" clId="{B6BEA23B-8C68-4962-8D80-791A4C284CDB}" dt="2022-06-24T13:20:47.755" v="212" actId="165"/>
          <ac:spMkLst>
            <pc:docMk/>
            <pc:sldMk cId="3833753948" sldId="276"/>
            <ac:spMk id="10" creationId="{D14B8448-5C7B-4635-BE72-C8B73A46FFAD}"/>
          </ac:spMkLst>
        </pc:spChg>
        <pc:spChg chg="mod">
          <ac:chgData name="Brent Denny" userId="6e19a6f6-5855-469c-8903-20eb7d0080c7" providerId="ADAL" clId="{B6BEA23B-8C68-4962-8D80-791A4C284CDB}" dt="2022-06-24T13:20:47.755" v="212" actId="165"/>
          <ac:spMkLst>
            <pc:docMk/>
            <pc:sldMk cId="3833753948" sldId="276"/>
            <ac:spMk id="11" creationId="{CFB18AFE-A4DE-4E57-9ABA-9FB514986512}"/>
          </ac:spMkLst>
        </pc:spChg>
        <pc:spChg chg="mod">
          <ac:chgData name="Brent Denny" userId="6e19a6f6-5855-469c-8903-20eb7d0080c7" providerId="ADAL" clId="{B6BEA23B-8C68-4962-8D80-791A4C284CDB}" dt="2022-06-24T13:20:47.755" v="212" actId="165"/>
          <ac:spMkLst>
            <pc:docMk/>
            <pc:sldMk cId="3833753948" sldId="276"/>
            <ac:spMk id="12" creationId="{C767E331-8A6C-48A5-8BA2-6CEA271B10D2}"/>
          </ac:spMkLst>
        </pc:spChg>
        <pc:spChg chg="mod">
          <ac:chgData name="Brent Denny" userId="6e19a6f6-5855-469c-8903-20eb7d0080c7" providerId="ADAL" clId="{B6BEA23B-8C68-4962-8D80-791A4C284CDB}" dt="2022-06-24T13:20:47.755" v="212" actId="165"/>
          <ac:spMkLst>
            <pc:docMk/>
            <pc:sldMk cId="3833753948" sldId="276"/>
            <ac:spMk id="13" creationId="{D6E719FB-4B55-4954-BFE8-C037D00EBBCB}"/>
          </ac:spMkLst>
        </pc:spChg>
        <pc:spChg chg="mod">
          <ac:chgData name="Brent Denny" userId="6e19a6f6-5855-469c-8903-20eb7d0080c7" providerId="ADAL" clId="{B6BEA23B-8C68-4962-8D80-791A4C284CDB}" dt="2022-06-24T13:20:47.755" v="212" actId="165"/>
          <ac:spMkLst>
            <pc:docMk/>
            <pc:sldMk cId="3833753948" sldId="276"/>
            <ac:spMk id="14" creationId="{20D2C63E-87FE-4909-9596-86C9960374F4}"/>
          </ac:spMkLst>
        </pc:spChg>
        <pc:spChg chg="mod">
          <ac:chgData name="Brent Denny" userId="6e19a6f6-5855-469c-8903-20eb7d0080c7" providerId="ADAL" clId="{B6BEA23B-8C68-4962-8D80-791A4C284CDB}" dt="2022-06-24T13:20:47.755" v="212" actId="165"/>
          <ac:spMkLst>
            <pc:docMk/>
            <pc:sldMk cId="3833753948" sldId="276"/>
            <ac:spMk id="15" creationId="{2246FBEA-DED0-4686-B68E-6A293D991D7B}"/>
          </ac:spMkLst>
        </pc:spChg>
        <pc:spChg chg="mod">
          <ac:chgData name="Brent Denny" userId="6e19a6f6-5855-469c-8903-20eb7d0080c7" providerId="ADAL" clId="{B6BEA23B-8C68-4962-8D80-791A4C284CDB}" dt="2022-06-24T13:20:47.755" v="212" actId="165"/>
          <ac:spMkLst>
            <pc:docMk/>
            <pc:sldMk cId="3833753948" sldId="276"/>
            <ac:spMk id="26" creationId="{7204DAF8-CF66-493A-9B38-0384A798305B}"/>
          </ac:spMkLst>
        </pc:spChg>
        <pc:spChg chg="mod">
          <ac:chgData name="Brent Denny" userId="6e19a6f6-5855-469c-8903-20eb7d0080c7" providerId="ADAL" clId="{B6BEA23B-8C68-4962-8D80-791A4C284CDB}" dt="2022-06-24T13:20:47.755" v="212" actId="165"/>
          <ac:spMkLst>
            <pc:docMk/>
            <pc:sldMk cId="3833753948" sldId="276"/>
            <ac:spMk id="28" creationId="{814745CD-8EE9-42C2-87B0-0D5BC2EAD951}"/>
          </ac:spMkLst>
        </pc:spChg>
        <pc:spChg chg="mod">
          <ac:chgData name="Brent Denny" userId="6e19a6f6-5855-469c-8903-20eb7d0080c7" providerId="ADAL" clId="{B6BEA23B-8C68-4962-8D80-791A4C284CDB}" dt="2022-06-24T13:20:47.755" v="212" actId="165"/>
          <ac:spMkLst>
            <pc:docMk/>
            <pc:sldMk cId="3833753948" sldId="276"/>
            <ac:spMk id="29" creationId="{16FBF0F3-8B12-4620-ABFA-F75778930786}"/>
          </ac:spMkLst>
        </pc:spChg>
        <pc:spChg chg="mod">
          <ac:chgData name="Brent Denny" userId="6e19a6f6-5855-469c-8903-20eb7d0080c7" providerId="ADAL" clId="{B6BEA23B-8C68-4962-8D80-791A4C284CDB}" dt="2022-06-24T13:20:47.755" v="212" actId="165"/>
          <ac:spMkLst>
            <pc:docMk/>
            <pc:sldMk cId="3833753948" sldId="276"/>
            <ac:spMk id="30" creationId="{B6C06CAF-16B8-4C95-9D46-A22AE1CF8A79}"/>
          </ac:spMkLst>
        </pc:spChg>
        <pc:spChg chg="mod">
          <ac:chgData name="Brent Denny" userId="6e19a6f6-5855-469c-8903-20eb7d0080c7" providerId="ADAL" clId="{B6BEA23B-8C68-4962-8D80-791A4C284CDB}" dt="2022-06-24T13:20:47.755" v="212" actId="165"/>
          <ac:spMkLst>
            <pc:docMk/>
            <pc:sldMk cId="3833753948" sldId="276"/>
            <ac:spMk id="31" creationId="{3B08DC1F-EE5A-4230-9BAF-8BCE807A7A4C}"/>
          </ac:spMkLst>
        </pc:spChg>
        <pc:spChg chg="mod topLvl">
          <ac:chgData name="Brent Denny" userId="6e19a6f6-5855-469c-8903-20eb7d0080c7" providerId="ADAL" clId="{B6BEA23B-8C68-4962-8D80-791A4C284CDB}" dt="2022-06-24T13:20:37.786" v="211" actId="165"/>
          <ac:spMkLst>
            <pc:docMk/>
            <pc:sldMk cId="3833753948" sldId="276"/>
            <ac:spMk id="35" creationId="{3D480344-104E-4C3F-BF82-4D360A516FB3}"/>
          </ac:spMkLst>
        </pc:spChg>
        <pc:spChg chg="mod topLvl">
          <ac:chgData name="Brent Denny" userId="6e19a6f6-5855-469c-8903-20eb7d0080c7" providerId="ADAL" clId="{B6BEA23B-8C68-4962-8D80-791A4C284CDB}" dt="2022-06-24T13:20:28.740" v="210" actId="165"/>
          <ac:spMkLst>
            <pc:docMk/>
            <pc:sldMk cId="3833753948" sldId="276"/>
            <ac:spMk id="37" creationId="{E3A53788-86BB-4FFD-906B-B50579EEF97A}"/>
          </ac:spMkLst>
        </pc:spChg>
        <pc:spChg chg="mod topLvl">
          <ac:chgData name="Brent Denny" userId="6e19a6f6-5855-469c-8903-20eb7d0080c7" providerId="ADAL" clId="{B6BEA23B-8C68-4962-8D80-791A4C284CDB}" dt="2022-06-24T13:20:28.740" v="210" actId="165"/>
          <ac:spMkLst>
            <pc:docMk/>
            <pc:sldMk cId="3833753948" sldId="276"/>
            <ac:spMk id="38" creationId="{71399618-69D5-43AB-8899-41020BA70EDF}"/>
          </ac:spMkLst>
        </pc:spChg>
        <pc:grpChg chg="mod topLvl">
          <ac:chgData name="Brent Denny" userId="6e19a6f6-5855-469c-8903-20eb7d0080c7" providerId="ADAL" clId="{B6BEA23B-8C68-4962-8D80-791A4C284CDB}" dt="2022-06-24T13:20:47.755" v="212" actId="165"/>
          <ac:grpSpMkLst>
            <pc:docMk/>
            <pc:sldMk cId="3833753948" sldId="276"/>
            <ac:grpSpMk id="17" creationId="{F92572EB-0A04-4A86-959D-FD305AF39B1E}"/>
          </ac:grpSpMkLst>
        </pc:grpChg>
        <pc:grpChg chg="mod topLvl">
          <ac:chgData name="Brent Denny" userId="6e19a6f6-5855-469c-8903-20eb7d0080c7" providerId="ADAL" clId="{B6BEA23B-8C68-4962-8D80-791A4C284CDB}" dt="2022-06-24T13:20:47.755" v="212" actId="165"/>
          <ac:grpSpMkLst>
            <pc:docMk/>
            <pc:sldMk cId="3833753948" sldId="276"/>
            <ac:grpSpMk id="32" creationId="{02E6B4AA-C9DC-4EDC-A1C8-98B48FC3FD5A}"/>
          </ac:grpSpMkLst>
        </pc:grpChg>
        <pc:grpChg chg="mod topLvl">
          <ac:chgData name="Brent Denny" userId="6e19a6f6-5855-469c-8903-20eb7d0080c7" providerId="ADAL" clId="{B6BEA23B-8C68-4962-8D80-791A4C284CDB}" dt="2022-06-24T13:20:47.755" v="212" actId="165"/>
          <ac:grpSpMkLst>
            <pc:docMk/>
            <pc:sldMk cId="3833753948" sldId="276"/>
            <ac:grpSpMk id="33" creationId="{714478F2-6B9B-40CE-934E-5DAE274DE2B7}"/>
          </ac:grpSpMkLst>
        </pc:grpChg>
        <pc:grpChg chg="del mod topLvl">
          <ac:chgData name="Brent Denny" userId="6e19a6f6-5855-469c-8903-20eb7d0080c7" providerId="ADAL" clId="{B6BEA23B-8C68-4962-8D80-791A4C284CDB}" dt="2022-06-24T13:20:47.755" v="212" actId="165"/>
          <ac:grpSpMkLst>
            <pc:docMk/>
            <pc:sldMk cId="3833753948" sldId="276"/>
            <ac:grpSpMk id="34" creationId="{E621530A-8B64-443A-9745-0881828664B8}"/>
          </ac:grpSpMkLst>
        </pc:grpChg>
        <pc:grpChg chg="del mod topLvl">
          <ac:chgData name="Brent Denny" userId="6e19a6f6-5855-469c-8903-20eb7d0080c7" providerId="ADAL" clId="{B6BEA23B-8C68-4962-8D80-791A4C284CDB}" dt="2022-06-24T13:20:37.786" v="211" actId="165"/>
          <ac:grpSpMkLst>
            <pc:docMk/>
            <pc:sldMk cId="3833753948" sldId="276"/>
            <ac:grpSpMk id="36" creationId="{A2288767-3517-4A4A-B605-9DBBB7EEBAC0}"/>
          </ac:grpSpMkLst>
        </pc:grpChg>
        <pc:grpChg chg="del">
          <ac:chgData name="Brent Denny" userId="6e19a6f6-5855-469c-8903-20eb7d0080c7" providerId="ADAL" clId="{B6BEA23B-8C68-4962-8D80-791A4C284CDB}" dt="2022-06-24T13:20:28.740" v="210" actId="165"/>
          <ac:grpSpMkLst>
            <pc:docMk/>
            <pc:sldMk cId="3833753948" sldId="276"/>
            <ac:grpSpMk id="39" creationId="{9BF9090A-A62E-422A-98D8-4132E0D1CA9B}"/>
          </ac:grpSpMkLst>
        </pc:grpChg>
      </pc:sldChg>
      <pc:sldChg chg="addSp delSp modSp mod modAnim">
        <pc:chgData name="Brent Denny" userId="6e19a6f6-5855-469c-8903-20eb7d0080c7" providerId="ADAL" clId="{B6BEA23B-8C68-4962-8D80-791A4C284CDB}" dt="2022-06-24T12:41:57.023" v="106" actId="14100"/>
        <pc:sldMkLst>
          <pc:docMk/>
          <pc:sldMk cId="2926922944" sldId="277"/>
        </pc:sldMkLst>
        <pc:spChg chg="mod">
          <ac:chgData name="Brent Denny" userId="6e19a6f6-5855-469c-8903-20eb7d0080c7" providerId="ADAL" clId="{B6BEA23B-8C68-4962-8D80-791A4C284CDB}" dt="2022-06-24T12:23:09.591" v="18" actId="165"/>
          <ac:spMkLst>
            <pc:docMk/>
            <pc:sldMk cId="2926922944" sldId="277"/>
            <ac:spMk id="21" creationId="{3F6CA947-08AA-49E6-98A1-BEC771265FB9}"/>
          </ac:spMkLst>
        </pc:spChg>
        <pc:spChg chg="mod topLvl">
          <ac:chgData name="Brent Denny" userId="6e19a6f6-5855-469c-8903-20eb7d0080c7" providerId="ADAL" clId="{B6BEA23B-8C68-4962-8D80-791A4C284CDB}" dt="2022-06-24T12:25:46.154" v="34" actId="164"/>
          <ac:spMkLst>
            <pc:docMk/>
            <pc:sldMk cId="2926922944" sldId="277"/>
            <ac:spMk id="22" creationId="{EFB71F0B-F5A3-4DAD-9EC7-FAB9FABB2CA7}"/>
          </ac:spMkLst>
        </pc:spChg>
        <pc:spChg chg="mod">
          <ac:chgData name="Brent Denny" userId="6e19a6f6-5855-469c-8903-20eb7d0080c7" providerId="ADAL" clId="{B6BEA23B-8C68-4962-8D80-791A4C284CDB}" dt="2022-06-24T12:23:09.591" v="18" actId="165"/>
          <ac:spMkLst>
            <pc:docMk/>
            <pc:sldMk cId="2926922944" sldId="277"/>
            <ac:spMk id="23" creationId="{E975DC50-278E-4717-B53F-73529A154AA5}"/>
          </ac:spMkLst>
        </pc:spChg>
        <pc:spChg chg="mod topLvl">
          <ac:chgData name="Brent Denny" userId="6e19a6f6-5855-469c-8903-20eb7d0080c7" providerId="ADAL" clId="{B6BEA23B-8C68-4962-8D80-791A4C284CDB}" dt="2022-06-24T12:25:46.154" v="34" actId="164"/>
          <ac:spMkLst>
            <pc:docMk/>
            <pc:sldMk cId="2926922944" sldId="277"/>
            <ac:spMk id="28" creationId="{E85BFA05-5E7D-4DCC-B42B-3D372BDF4B65}"/>
          </ac:spMkLst>
        </pc:spChg>
        <pc:spChg chg="mod">
          <ac:chgData name="Brent Denny" userId="6e19a6f6-5855-469c-8903-20eb7d0080c7" providerId="ADAL" clId="{B6BEA23B-8C68-4962-8D80-791A4C284CDB}" dt="2022-06-24T12:23:09.591" v="18" actId="165"/>
          <ac:spMkLst>
            <pc:docMk/>
            <pc:sldMk cId="2926922944" sldId="277"/>
            <ac:spMk id="29" creationId="{9530D618-4C1C-4A67-B3FF-51CD417CBFD5}"/>
          </ac:spMkLst>
        </pc:spChg>
        <pc:spChg chg="mod">
          <ac:chgData name="Brent Denny" userId="6e19a6f6-5855-469c-8903-20eb7d0080c7" providerId="ADAL" clId="{B6BEA23B-8C68-4962-8D80-791A4C284CDB}" dt="2022-06-24T12:23:09.591" v="18" actId="165"/>
          <ac:spMkLst>
            <pc:docMk/>
            <pc:sldMk cId="2926922944" sldId="277"/>
            <ac:spMk id="30" creationId="{15FF041C-5D40-4099-9210-EBB642AFAE33}"/>
          </ac:spMkLst>
        </pc:spChg>
        <pc:spChg chg="mod">
          <ac:chgData name="Brent Denny" userId="6e19a6f6-5855-469c-8903-20eb7d0080c7" providerId="ADAL" clId="{B6BEA23B-8C68-4962-8D80-791A4C284CDB}" dt="2022-06-24T12:23:09.591" v="18" actId="165"/>
          <ac:spMkLst>
            <pc:docMk/>
            <pc:sldMk cId="2926922944" sldId="277"/>
            <ac:spMk id="31" creationId="{9BF68883-08F3-4483-A329-041CA43C52FF}"/>
          </ac:spMkLst>
        </pc:spChg>
        <pc:spChg chg="mod">
          <ac:chgData name="Brent Denny" userId="6e19a6f6-5855-469c-8903-20eb7d0080c7" providerId="ADAL" clId="{B6BEA23B-8C68-4962-8D80-791A4C284CDB}" dt="2022-06-24T12:22:54.126" v="17" actId="165"/>
          <ac:spMkLst>
            <pc:docMk/>
            <pc:sldMk cId="2926922944" sldId="277"/>
            <ac:spMk id="108" creationId="{4C1A5890-74EE-46EC-9A17-840199C391BC}"/>
          </ac:spMkLst>
        </pc:spChg>
        <pc:spChg chg="mod">
          <ac:chgData name="Brent Denny" userId="6e19a6f6-5855-469c-8903-20eb7d0080c7" providerId="ADAL" clId="{B6BEA23B-8C68-4962-8D80-791A4C284CDB}" dt="2022-06-24T12:22:54.126" v="17" actId="165"/>
          <ac:spMkLst>
            <pc:docMk/>
            <pc:sldMk cId="2926922944" sldId="277"/>
            <ac:spMk id="109" creationId="{483E9BA2-B390-417C-BA85-9BE27AD81531}"/>
          </ac:spMkLst>
        </pc:spChg>
        <pc:spChg chg="mod">
          <ac:chgData name="Brent Denny" userId="6e19a6f6-5855-469c-8903-20eb7d0080c7" providerId="ADAL" clId="{B6BEA23B-8C68-4962-8D80-791A4C284CDB}" dt="2022-06-24T12:22:54.126" v="17" actId="165"/>
          <ac:spMkLst>
            <pc:docMk/>
            <pc:sldMk cId="2926922944" sldId="277"/>
            <ac:spMk id="110" creationId="{5335FB42-7D46-4B15-B036-23C372735373}"/>
          </ac:spMkLst>
        </pc:spChg>
        <pc:spChg chg="mod">
          <ac:chgData name="Brent Denny" userId="6e19a6f6-5855-469c-8903-20eb7d0080c7" providerId="ADAL" clId="{B6BEA23B-8C68-4962-8D80-791A4C284CDB}" dt="2022-06-24T12:22:54.126" v="17" actId="165"/>
          <ac:spMkLst>
            <pc:docMk/>
            <pc:sldMk cId="2926922944" sldId="277"/>
            <ac:spMk id="111" creationId="{63B33606-914A-408A-9A14-BDA9C1C8A59C}"/>
          </ac:spMkLst>
        </pc:spChg>
        <pc:spChg chg="mod">
          <ac:chgData name="Brent Denny" userId="6e19a6f6-5855-469c-8903-20eb7d0080c7" providerId="ADAL" clId="{B6BEA23B-8C68-4962-8D80-791A4C284CDB}" dt="2022-06-24T12:22:54.126" v="17" actId="165"/>
          <ac:spMkLst>
            <pc:docMk/>
            <pc:sldMk cId="2926922944" sldId="277"/>
            <ac:spMk id="112" creationId="{D4EF515B-1936-4ADF-8965-F10D89D0A96D}"/>
          </ac:spMkLst>
        </pc:spChg>
        <pc:spChg chg="mod topLvl">
          <ac:chgData name="Brent Denny" userId="6e19a6f6-5855-469c-8903-20eb7d0080c7" providerId="ADAL" clId="{B6BEA23B-8C68-4962-8D80-791A4C284CDB}" dt="2022-06-24T12:22:36.459" v="16" actId="165"/>
          <ac:spMkLst>
            <pc:docMk/>
            <pc:sldMk cId="2926922944" sldId="277"/>
            <ac:spMk id="115" creationId="{93B2A67B-7234-4C42-9902-1372A1AAF721}"/>
          </ac:spMkLst>
        </pc:spChg>
        <pc:spChg chg="mod">
          <ac:chgData name="Brent Denny" userId="6e19a6f6-5855-469c-8903-20eb7d0080c7" providerId="ADAL" clId="{B6BEA23B-8C68-4962-8D80-791A4C284CDB}" dt="2022-06-24T12:22:36.459" v="16" actId="165"/>
          <ac:spMkLst>
            <pc:docMk/>
            <pc:sldMk cId="2926922944" sldId="277"/>
            <ac:spMk id="116" creationId="{893F3DA7-24DB-4D9D-B5EE-FF095FF43BDA}"/>
          </ac:spMkLst>
        </pc:spChg>
        <pc:spChg chg="mod">
          <ac:chgData name="Brent Denny" userId="6e19a6f6-5855-469c-8903-20eb7d0080c7" providerId="ADAL" clId="{B6BEA23B-8C68-4962-8D80-791A4C284CDB}" dt="2022-06-24T12:22:36.459" v="16" actId="165"/>
          <ac:spMkLst>
            <pc:docMk/>
            <pc:sldMk cId="2926922944" sldId="277"/>
            <ac:spMk id="117" creationId="{F223AFF6-6510-4DE0-BA2F-A825998BF6D4}"/>
          </ac:spMkLst>
        </pc:spChg>
        <pc:spChg chg="mod topLvl">
          <ac:chgData name="Brent Denny" userId="6e19a6f6-5855-469c-8903-20eb7d0080c7" providerId="ADAL" clId="{B6BEA23B-8C68-4962-8D80-791A4C284CDB}" dt="2022-06-24T12:26:07.256" v="38" actId="164"/>
          <ac:spMkLst>
            <pc:docMk/>
            <pc:sldMk cId="2926922944" sldId="277"/>
            <ac:spMk id="122" creationId="{81F0EAED-B324-44E1-99F1-B64B8E0AC299}"/>
          </ac:spMkLst>
        </pc:spChg>
        <pc:spChg chg="mod topLvl">
          <ac:chgData name="Brent Denny" userId="6e19a6f6-5855-469c-8903-20eb7d0080c7" providerId="ADAL" clId="{B6BEA23B-8C68-4962-8D80-791A4C284CDB}" dt="2022-06-24T12:26:07.256" v="38" actId="164"/>
          <ac:spMkLst>
            <pc:docMk/>
            <pc:sldMk cId="2926922944" sldId="277"/>
            <ac:spMk id="123" creationId="{D68890EB-6FE0-42FB-B838-DAA96AFB9B72}"/>
          </ac:spMkLst>
        </pc:spChg>
        <pc:spChg chg="mod">
          <ac:chgData name="Brent Denny" userId="6e19a6f6-5855-469c-8903-20eb7d0080c7" providerId="ADAL" clId="{B6BEA23B-8C68-4962-8D80-791A4C284CDB}" dt="2022-06-24T12:23:19.393" v="19" actId="165"/>
          <ac:spMkLst>
            <pc:docMk/>
            <pc:sldMk cId="2926922944" sldId="277"/>
            <ac:spMk id="128" creationId="{400814E9-BD37-4920-B478-FDD61AC72334}"/>
          </ac:spMkLst>
        </pc:spChg>
        <pc:spChg chg="mod">
          <ac:chgData name="Brent Denny" userId="6e19a6f6-5855-469c-8903-20eb7d0080c7" providerId="ADAL" clId="{B6BEA23B-8C68-4962-8D80-791A4C284CDB}" dt="2022-06-24T12:23:19.393" v="19" actId="165"/>
          <ac:spMkLst>
            <pc:docMk/>
            <pc:sldMk cId="2926922944" sldId="277"/>
            <ac:spMk id="129" creationId="{F836BA34-2429-4332-8827-2770AB81A1BC}"/>
          </ac:spMkLst>
        </pc:spChg>
        <pc:spChg chg="mod">
          <ac:chgData name="Brent Denny" userId="6e19a6f6-5855-469c-8903-20eb7d0080c7" providerId="ADAL" clId="{B6BEA23B-8C68-4962-8D80-791A4C284CDB}" dt="2022-06-24T12:23:19.393" v="19" actId="165"/>
          <ac:spMkLst>
            <pc:docMk/>
            <pc:sldMk cId="2926922944" sldId="277"/>
            <ac:spMk id="130" creationId="{DCB6D9CB-925A-43E2-848E-B23637BB4BEC}"/>
          </ac:spMkLst>
        </pc:spChg>
        <pc:spChg chg="mod">
          <ac:chgData name="Brent Denny" userId="6e19a6f6-5855-469c-8903-20eb7d0080c7" providerId="ADAL" clId="{B6BEA23B-8C68-4962-8D80-791A4C284CDB}" dt="2022-06-24T12:23:19.393" v="19" actId="165"/>
          <ac:spMkLst>
            <pc:docMk/>
            <pc:sldMk cId="2926922944" sldId="277"/>
            <ac:spMk id="131" creationId="{75679B11-9E50-488C-9050-92E6BA2F099B}"/>
          </ac:spMkLst>
        </pc:spChg>
        <pc:spChg chg="mod">
          <ac:chgData name="Brent Denny" userId="6e19a6f6-5855-469c-8903-20eb7d0080c7" providerId="ADAL" clId="{B6BEA23B-8C68-4962-8D80-791A4C284CDB}" dt="2022-06-24T12:23:19.393" v="19" actId="165"/>
          <ac:spMkLst>
            <pc:docMk/>
            <pc:sldMk cId="2926922944" sldId="277"/>
            <ac:spMk id="132" creationId="{E14FC4C4-4B54-42A3-A579-E05503B16AC4}"/>
          </ac:spMkLst>
        </pc:spChg>
        <pc:spChg chg="mod">
          <ac:chgData name="Brent Denny" userId="6e19a6f6-5855-469c-8903-20eb7d0080c7" providerId="ADAL" clId="{B6BEA23B-8C68-4962-8D80-791A4C284CDB}" dt="2022-06-24T12:35:27.890" v="80" actId="1076"/>
          <ac:spMkLst>
            <pc:docMk/>
            <pc:sldMk cId="2926922944" sldId="277"/>
            <ac:spMk id="134" creationId="{CEAFF6F3-7AEB-4FAF-AC05-3C6D71F6E9AD}"/>
          </ac:spMkLst>
        </pc:spChg>
        <pc:spChg chg="mod">
          <ac:chgData name="Brent Denny" userId="6e19a6f6-5855-469c-8903-20eb7d0080c7" providerId="ADAL" clId="{B6BEA23B-8C68-4962-8D80-791A4C284CDB}" dt="2022-06-24T12:23:25.760" v="20" actId="165"/>
          <ac:spMkLst>
            <pc:docMk/>
            <pc:sldMk cId="2926922944" sldId="277"/>
            <ac:spMk id="146" creationId="{17112622-1069-4AFA-9D4F-583024729144}"/>
          </ac:spMkLst>
        </pc:spChg>
        <pc:spChg chg="mod">
          <ac:chgData name="Brent Denny" userId="6e19a6f6-5855-469c-8903-20eb7d0080c7" providerId="ADAL" clId="{B6BEA23B-8C68-4962-8D80-791A4C284CDB}" dt="2022-06-24T12:23:25.760" v="20" actId="165"/>
          <ac:spMkLst>
            <pc:docMk/>
            <pc:sldMk cId="2926922944" sldId="277"/>
            <ac:spMk id="147" creationId="{5337611F-2802-4F8C-9001-DA3844192D42}"/>
          </ac:spMkLst>
        </pc:spChg>
        <pc:spChg chg="mod">
          <ac:chgData name="Brent Denny" userId="6e19a6f6-5855-469c-8903-20eb7d0080c7" providerId="ADAL" clId="{B6BEA23B-8C68-4962-8D80-791A4C284CDB}" dt="2022-06-24T12:23:25.760" v="20" actId="165"/>
          <ac:spMkLst>
            <pc:docMk/>
            <pc:sldMk cId="2926922944" sldId="277"/>
            <ac:spMk id="148" creationId="{ED8F7216-CC87-4B88-A88B-D8446D113664}"/>
          </ac:spMkLst>
        </pc:spChg>
        <pc:spChg chg="mod">
          <ac:chgData name="Brent Denny" userId="6e19a6f6-5855-469c-8903-20eb7d0080c7" providerId="ADAL" clId="{B6BEA23B-8C68-4962-8D80-791A4C284CDB}" dt="2022-06-24T12:23:25.760" v="20" actId="165"/>
          <ac:spMkLst>
            <pc:docMk/>
            <pc:sldMk cId="2926922944" sldId="277"/>
            <ac:spMk id="149" creationId="{F777A2A6-F897-4245-9FA4-A3CBB82B8B22}"/>
          </ac:spMkLst>
        </pc:spChg>
        <pc:spChg chg="mod">
          <ac:chgData name="Brent Denny" userId="6e19a6f6-5855-469c-8903-20eb7d0080c7" providerId="ADAL" clId="{B6BEA23B-8C68-4962-8D80-791A4C284CDB}" dt="2022-06-24T12:23:25.760" v="20" actId="165"/>
          <ac:spMkLst>
            <pc:docMk/>
            <pc:sldMk cId="2926922944" sldId="277"/>
            <ac:spMk id="150" creationId="{E969B392-4FBE-43E4-8123-D34FF72EB071}"/>
          </ac:spMkLst>
        </pc:spChg>
        <pc:spChg chg="mod topLvl">
          <ac:chgData name="Brent Denny" userId="6e19a6f6-5855-469c-8903-20eb7d0080c7" providerId="ADAL" clId="{B6BEA23B-8C68-4962-8D80-791A4C284CDB}" dt="2022-06-24T12:23:32.754" v="21" actId="165"/>
          <ac:spMkLst>
            <pc:docMk/>
            <pc:sldMk cId="2926922944" sldId="277"/>
            <ac:spMk id="153" creationId="{BD4FA686-DC68-4AE7-8FB4-CED45B1F0068}"/>
          </ac:spMkLst>
        </pc:spChg>
        <pc:spChg chg="mod">
          <ac:chgData name="Brent Denny" userId="6e19a6f6-5855-469c-8903-20eb7d0080c7" providerId="ADAL" clId="{B6BEA23B-8C68-4962-8D80-791A4C284CDB}" dt="2022-06-24T12:23:32.754" v="21" actId="165"/>
          <ac:spMkLst>
            <pc:docMk/>
            <pc:sldMk cId="2926922944" sldId="277"/>
            <ac:spMk id="154" creationId="{EBF201BA-BB0F-4B60-92C3-D0B05E85D89F}"/>
          </ac:spMkLst>
        </pc:spChg>
        <pc:spChg chg="mod">
          <ac:chgData name="Brent Denny" userId="6e19a6f6-5855-469c-8903-20eb7d0080c7" providerId="ADAL" clId="{B6BEA23B-8C68-4962-8D80-791A4C284CDB}" dt="2022-06-24T12:23:32.754" v="21" actId="165"/>
          <ac:spMkLst>
            <pc:docMk/>
            <pc:sldMk cId="2926922944" sldId="277"/>
            <ac:spMk id="155" creationId="{56E2039B-69E9-4731-B388-6CFB11FA39A5}"/>
          </ac:spMkLst>
        </pc:spChg>
        <pc:spChg chg="mod">
          <ac:chgData name="Brent Denny" userId="6e19a6f6-5855-469c-8903-20eb7d0080c7" providerId="ADAL" clId="{B6BEA23B-8C68-4962-8D80-791A4C284CDB}" dt="2022-06-24T12:41:12.365" v="104" actId="14100"/>
          <ac:spMkLst>
            <pc:docMk/>
            <pc:sldMk cId="2926922944" sldId="277"/>
            <ac:spMk id="157" creationId="{2F12CEEF-BF70-4450-887D-748C1A7A8325}"/>
          </ac:spMkLst>
        </pc:spChg>
        <pc:spChg chg="mod">
          <ac:chgData name="Brent Denny" userId="6e19a6f6-5855-469c-8903-20eb7d0080c7" providerId="ADAL" clId="{B6BEA23B-8C68-4962-8D80-791A4C284CDB}" dt="2022-06-24T12:40:38.150" v="101" actId="14100"/>
          <ac:spMkLst>
            <pc:docMk/>
            <pc:sldMk cId="2926922944" sldId="277"/>
            <ac:spMk id="159" creationId="{F34D31BE-742E-44B7-B212-8B9B2D8EE082}"/>
          </ac:spMkLst>
        </pc:spChg>
        <pc:spChg chg="mod">
          <ac:chgData name="Brent Denny" userId="6e19a6f6-5855-469c-8903-20eb7d0080c7" providerId="ADAL" clId="{B6BEA23B-8C68-4962-8D80-791A4C284CDB}" dt="2022-06-24T12:41:57.023" v="106" actId="14100"/>
          <ac:spMkLst>
            <pc:docMk/>
            <pc:sldMk cId="2926922944" sldId="277"/>
            <ac:spMk id="160" creationId="{C236F701-5B17-4EFB-9082-6B48F4D54C31}"/>
          </ac:spMkLst>
        </pc:spChg>
        <pc:grpChg chg="add mod">
          <ac:chgData name="Brent Denny" userId="6e19a6f6-5855-469c-8903-20eb7d0080c7" providerId="ADAL" clId="{B6BEA23B-8C68-4962-8D80-791A4C284CDB}" dt="2022-06-24T12:25:46.154" v="34" actId="164"/>
          <ac:grpSpMkLst>
            <pc:docMk/>
            <pc:sldMk cId="2926922944" sldId="277"/>
            <ac:grpSpMk id="3" creationId="{A9191C98-0130-071A-30C7-37C41909FD41}"/>
          </ac:grpSpMkLst>
        </pc:grpChg>
        <pc:grpChg chg="add mod">
          <ac:chgData name="Brent Denny" userId="6e19a6f6-5855-469c-8903-20eb7d0080c7" providerId="ADAL" clId="{B6BEA23B-8C68-4962-8D80-791A4C284CDB}" dt="2022-06-24T12:26:07.256" v="38" actId="164"/>
          <ac:grpSpMkLst>
            <pc:docMk/>
            <pc:sldMk cId="2926922944" sldId="277"/>
            <ac:grpSpMk id="8" creationId="{76CBE188-A87F-A193-0C19-3897BF111C26}"/>
          </ac:grpSpMkLst>
        </pc:grpChg>
        <pc:grpChg chg="mod">
          <ac:chgData name="Brent Denny" userId="6e19a6f6-5855-469c-8903-20eb7d0080c7" providerId="ADAL" clId="{B6BEA23B-8C68-4962-8D80-791A4C284CDB}" dt="2022-06-24T12:23:09.591" v="18" actId="165"/>
          <ac:grpSpMkLst>
            <pc:docMk/>
            <pc:sldMk cId="2926922944" sldId="277"/>
            <ac:grpSpMk id="40" creationId="{673AAE38-736C-4000-A13C-B57BE859F556}"/>
          </ac:grpSpMkLst>
        </pc:grpChg>
        <pc:grpChg chg="mod">
          <ac:chgData name="Brent Denny" userId="6e19a6f6-5855-469c-8903-20eb7d0080c7" providerId="ADAL" clId="{B6BEA23B-8C68-4962-8D80-791A4C284CDB}" dt="2022-06-24T12:23:09.591" v="18" actId="165"/>
          <ac:grpSpMkLst>
            <pc:docMk/>
            <pc:sldMk cId="2926922944" sldId="277"/>
            <ac:grpSpMk id="41" creationId="{FBAC0AA4-B12F-4A4D-83FC-5808DD8C0EAD}"/>
          </ac:grpSpMkLst>
        </pc:grpChg>
        <pc:grpChg chg="mod">
          <ac:chgData name="Brent Denny" userId="6e19a6f6-5855-469c-8903-20eb7d0080c7" providerId="ADAL" clId="{B6BEA23B-8C68-4962-8D80-791A4C284CDB}" dt="2022-06-24T12:23:09.591" v="18" actId="165"/>
          <ac:grpSpMkLst>
            <pc:docMk/>
            <pc:sldMk cId="2926922944" sldId="277"/>
            <ac:grpSpMk id="44" creationId="{E6690695-354F-4207-8A67-CCEC29C2E4AC}"/>
          </ac:grpSpMkLst>
        </pc:grpChg>
        <pc:grpChg chg="mod topLvl">
          <ac:chgData name="Brent Denny" userId="6e19a6f6-5855-469c-8903-20eb7d0080c7" providerId="ADAL" clId="{B6BEA23B-8C68-4962-8D80-791A4C284CDB}" dt="2022-06-24T12:23:09.591" v="18" actId="165"/>
          <ac:grpSpMkLst>
            <pc:docMk/>
            <pc:sldMk cId="2926922944" sldId="277"/>
            <ac:grpSpMk id="56" creationId="{32B9F9C1-22B8-4351-9A1D-9C94A7BE4278}"/>
          </ac:grpSpMkLst>
        </pc:grpChg>
        <pc:grpChg chg="mod topLvl">
          <ac:chgData name="Brent Denny" userId="6e19a6f6-5855-469c-8903-20eb7d0080c7" providerId="ADAL" clId="{B6BEA23B-8C68-4962-8D80-791A4C284CDB}" dt="2022-06-24T12:22:54.126" v="17" actId="165"/>
          <ac:grpSpMkLst>
            <pc:docMk/>
            <pc:sldMk cId="2926922944" sldId="277"/>
            <ac:grpSpMk id="105" creationId="{F19CFC90-F35B-4E40-8BD4-0D42F50D929F}"/>
          </ac:grpSpMkLst>
        </pc:grpChg>
        <pc:grpChg chg="mod topLvl">
          <ac:chgData name="Brent Denny" userId="6e19a6f6-5855-469c-8903-20eb7d0080c7" providerId="ADAL" clId="{B6BEA23B-8C68-4962-8D80-791A4C284CDB}" dt="2022-06-24T12:22:54.126" v="17" actId="165"/>
          <ac:grpSpMkLst>
            <pc:docMk/>
            <pc:sldMk cId="2926922944" sldId="277"/>
            <ac:grpSpMk id="106" creationId="{4DF5246B-03B3-48D1-A6EA-5E92D2B27C16}"/>
          </ac:grpSpMkLst>
        </pc:grpChg>
        <pc:grpChg chg="mod">
          <ac:chgData name="Brent Denny" userId="6e19a6f6-5855-469c-8903-20eb7d0080c7" providerId="ADAL" clId="{B6BEA23B-8C68-4962-8D80-791A4C284CDB}" dt="2022-06-24T12:22:54.126" v="17" actId="165"/>
          <ac:grpSpMkLst>
            <pc:docMk/>
            <pc:sldMk cId="2926922944" sldId="277"/>
            <ac:grpSpMk id="107" creationId="{B249E9AA-7D89-4A55-BEE2-3A350E5138AB}"/>
          </ac:grpSpMkLst>
        </pc:grpChg>
        <pc:grpChg chg="del">
          <ac:chgData name="Brent Denny" userId="6e19a6f6-5855-469c-8903-20eb7d0080c7" providerId="ADAL" clId="{B6BEA23B-8C68-4962-8D80-791A4C284CDB}" dt="2022-06-24T12:22:36.459" v="16" actId="165"/>
          <ac:grpSpMkLst>
            <pc:docMk/>
            <pc:sldMk cId="2926922944" sldId="277"/>
            <ac:grpSpMk id="113" creationId="{F5741573-CDB5-473F-BED9-6D822F8BA714}"/>
          </ac:grpSpMkLst>
        </pc:grpChg>
        <pc:grpChg chg="mod topLvl">
          <ac:chgData name="Brent Denny" userId="6e19a6f6-5855-469c-8903-20eb7d0080c7" providerId="ADAL" clId="{B6BEA23B-8C68-4962-8D80-791A4C284CDB}" dt="2022-06-24T12:22:36.459" v="16" actId="165"/>
          <ac:grpSpMkLst>
            <pc:docMk/>
            <pc:sldMk cId="2926922944" sldId="277"/>
            <ac:grpSpMk id="114" creationId="{D33AE19B-10CB-445E-A29A-232F19E821D3}"/>
          </ac:grpSpMkLst>
        </pc:grpChg>
        <pc:grpChg chg="del">
          <ac:chgData name="Brent Denny" userId="6e19a6f6-5855-469c-8903-20eb7d0080c7" providerId="ADAL" clId="{B6BEA23B-8C68-4962-8D80-791A4C284CDB}" dt="2022-06-24T12:23:09.591" v="18" actId="165"/>
          <ac:grpSpMkLst>
            <pc:docMk/>
            <pc:sldMk cId="2926922944" sldId="277"/>
            <ac:grpSpMk id="119" creationId="{AA4A04F4-9461-4E52-8A03-15AEF5852C75}"/>
          </ac:grpSpMkLst>
        </pc:grpChg>
        <pc:grpChg chg="del">
          <ac:chgData name="Brent Denny" userId="6e19a6f6-5855-469c-8903-20eb7d0080c7" providerId="ADAL" clId="{B6BEA23B-8C68-4962-8D80-791A4C284CDB}" dt="2022-06-24T12:22:54.126" v="17" actId="165"/>
          <ac:grpSpMkLst>
            <pc:docMk/>
            <pc:sldMk cId="2926922944" sldId="277"/>
            <ac:grpSpMk id="120" creationId="{FB3C2EC3-62CE-48F1-A968-DFEC0457B164}"/>
          </ac:grpSpMkLst>
        </pc:grpChg>
        <pc:grpChg chg="del">
          <ac:chgData name="Brent Denny" userId="6e19a6f6-5855-469c-8903-20eb7d0080c7" providerId="ADAL" clId="{B6BEA23B-8C68-4962-8D80-791A4C284CDB}" dt="2022-06-24T12:23:19.393" v="19" actId="165"/>
          <ac:grpSpMkLst>
            <pc:docMk/>
            <pc:sldMk cId="2926922944" sldId="277"/>
            <ac:grpSpMk id="121" creationId="{0446527F-819C-442E-8774-AD287294EB33}"/>
          </ac:grpSpMkLst>
        </pc:grpChg>
        <pc:grpChg chg="mod topLvl">
          <ac:chgData name="Brent Denny" userId="6e19a6f6-5855-469c-8903-20eb7d0080c7" providerId="ADAL" clId="{B6BEA23B-8C68-4962-8D80-791A4C284CDB}" dt="2022-06-24T12:23:19.393" v="19" actId="165"/>
          <ac:grpSpMkLst>
            <pc:docMk/>
            <pc:sldMk cId="2926922944" sldId="277"/>
            <ac:grpSpMk id="124" creationId="{A267C884-3AE2-42BF-A8B4-D3BA79BA81FA}"/>
          </ac:grpSpMkLst>
        </pc:grpChg>
        <pc:grpChg chg="mod">
          <ac:chgData name="Brent Denny" userId="6e19a6f6-5855-469c-8903-20eb7d0080c7" providerId="ADAL" clId="{B6BEA23B-8C68-4962-8D80-791A4C284CDB}" dt="2022-06-24T12:23:19.393" v="19" actId="165"/>
          <ac:grpSpMkLst>
            <pc:docMk/>
            <pc:sldMk cId="2926922944" sldId="277"/>
            <ac:grpSpMk id="125" creationId="{3629BCB2-33CC-42E7-B6FD-22DFD5B0AC44}"/>
          </ac:grpSpMkLst>
        </pc:grpChg>
        <pc:grpChg chg="mod">
          <ac:chgData name="Brent Denny" userId="6e19a6f6-5855-469c-8903-20eb7d0080c7" providerId="ADAL" clId="{B6BEA23B-8C68-4962-8D80-791A4C284CDB}" dt="2022-06-24T12:23:19.393" v="19" actId="165"/>
          <ac:grpSpMkLst>
            <pc:docMk/>
            <pc:sldMk cId="2926922944" sldId="277"/>
            <ac:grpSpMk id="126" creationId="{52E2422C-CD4B-4DFE-A2D0-853629E3AED3}"/>
          </ac:grpSpMkLst>
        </pc:grpChg>
        <pc:grpChg chg="mod">
          <ac:chgData name="Brent Denny" userId="6e19a6f6-5855-469c-8903-20eb7d0080c7" providerId="ADAL" clId="{B6BEA23B-8C68-4962-8D80-791A4C284CDB}" dt="2022-06-24T12:23:19.393" v="19" actId="165"/>
          <ac:grpSpMkLst>
            <pc:docMk/>
            <pc:sldMk cId="2926922944" sldId="277"/>
            <ac:grpSpMk id="127" creationId="{A8E70DFC-E425-4ECF-A21C-0E342B18AFD5}"/>
          </ac:grpSpMkLst>
        </pc:grpChg>
        <pc:grpChg chg="del">
          <ac:chgData name="Brent Denny" userId="6e19a6f6-5855-469c-8903-20eb7d0080c7" providerId="ADAL" clId="{B6BEA23B-8C68-4962-8D80-791A4C284CDB}" dt="2022-06-24T12:23:25.760" v="20" actId="165"/>
          <ac:grpSpMkLst>
            <pc:docMk/>
            <pc:sldMk cId="2926922944" sldId="277"/>
            <ac:grpSpMk id="142" creationId="{90897362-0479-4D2C-B17D-AF63A7286F5F}"/>
          </ac:grpSpMkLst>
        </pc:grpChg>
        <pc:grpChg chg="mod topLvl">
          <ac:chgData name="Brent Denny" userId="6e19a6f6-5855-469c-8903-20eb7d0080c7" providerId="ADAL" clId="{B6BEA23B-8C68-4962-8D80-791A4C284CDB}" dt="2022-06-24T12:23:25.760" v="20" actId="165"/>
          <ac:grpSpMkLst>
            <pc:docMk/>
            <pc:sldMk cId="2926922944" sldId="277"/>
            <ac:grpSpMk id="143" creationId="{E1639A49-D9D6-42A4-8103-ACCEFFABF2B9}"/>
          </ac:grpSpMkLst>
        </pc:grpChg>
        <pc:grpChg chg="mod topLvl">
          <ac:chgData name="Brent Denny" userId="6e19a6f6-5855-469c-8903-20eb7d0080c7" providerId="ADAL" clId="{B6BEA23B-8C68-4962-8D80-791A4C284CDB}" dt="2022-06-24T12:23:25.760" v="20" actId="165"/>
          <ac:grpSpMkLst>
            <pc:docMk/>
            <pc:sldMk cId="2926922944" sldId="277"/>
            <ac:grpSpMk id="144" creationId="{FADC7B37-8965-47DB-A923-2B7BC2131AA6}"/>
          </ac:grpSpMkLst>
        </pc:grpChg>
        <pc:grpChg chg="mod">
          <ac:chgData name="Brent Denny" userId="6e19a6f6-5855-469c-8903-20eb7d0080c7" providerId="ADAL" clId="{B6BEA23B-8C68-4962-8D80-791A4C284CDB}" dt="2022-06-24T12:23:25.760" v="20" actId="165"/>
          <ac:grpSpMkLst>
            <pc:docMk/>
            <pc:sldMk cId="2926922944" sldId="277"/>
            <ac:grpSpMk id="145" creationId="{1551991E-A049-4671-BDF7-577053765200}"/>
          </ac:grpSpMkLst>
        </pc:grpChg>
        <pc:grpChg chg="del">
          <ac:chgData name="Brent Denny" userId="6e19a6f6-5855-469c-8903-20eb7d0080c7" providerId="ADAL" clId="{B6BEA23B-8C68-4962-8D80-791A4C284CDB}" dt="2022-06-24T12:23:32.754" v="21" actId="165"/>
          <ac:grpSpMkLst>
            <pc:docMk/>
            <pc:sldMk cId="2926922944" sldId="277"/>
            <ac:grpSpMk id="151" creationId="{6FC38941-4D12-471E-97AC-DF5A14A5E6D1}"/>
          </ac:grpSpMkLst>
        </pc:grpChg>
        <pc:grpChg chg="mod topLvl">
          <ac:chgData name="Brent Denny" userId="6e19a6f6-5855-469c-8903-20eb7d0080c7" providerId="ADAL" clId="{B6BEA23B-8C68-4962-8D80-791A4C284CDB}" dt="2022-06-24T12:23:32.754" v="21" actId="165"/>
          <ac:grpSpMkLst>
            <pc:docMk/>
            <pc:sldMk cId="2926922944" sldId="277"/>
            <ac:grpSpMk id="152" creationId="{4363CB29-D438-4C82-90E3-6AB331CAB7B6}"/>
          </ac:grpSpMkLst>
        </pc:grpChg>
      </pc:sldChg>
      <pc:sldChg chg="modSp mod">
        <pc:chgData name="Brent Denny" userId="6e19a6f6-5855-469c-8903-20eb7d0080c7" providerId="ADAL" clId="{B6BEA23B-8C68-4962-8D80-791A4C284CDB}" dt="2022-06-24T13:31:48.416" v="343" actId="20577"/>
        <pc:sldMkLst>
          <pc:docMk/>
          <pc:sldMk cId="4260061760" sldId="293"/>
        </pc:sldMkLst>
        <pc:spChg chg="mod">
          <ac:chgData name="Brent Denny" userId="6e19a6f6-5855-469c-8903-20eb7d0080c7" providerId="ADAL" clId="{B6BEA23B-8C68-4962-8D80-791A4C284CDB}" dt="2022-06-24T13:31:48.416" v="343" actId="20577"/>
          <ac:spMkLst>
            <pc:docMk/>
            <pc:sldMk cId="4260061760" sldId="293"/>
            <ac:spMk id="3" creationId="{7117A44D-2DEE-477A-AE16-C3BD5EB3DD13}"/>
          </ac:spMkLst>
        </pc:spChg>
      </pc:sldChg>
      <pc:sldChg chg="delSp modSp mod modAnim">
        <pc:chgData name="Brent Denny" userId="6e19a6f6-5855-469c-8903-20eb7d0080c7" providerId="ADAL" clId="{B6BEA23B-8C68-4962-8D80-791A4C284CDB}" dt="2022-06-24T13:13:29.506" v="200"/>
        <pc:sldMkLst>
          <pc:docMk/>
          <pc:sldMk cId="2939370894" sldId="294"/>
        </pc:sldMkLst>
        <pc:spChg chg="mod topLvl">
          <ac:chgData name="Brent Denny" userId="6e19a6f6-5855-469c-8903-20eb7d0080c7" providerId="ADAL" clId="{B6BEA23B-8C68-4962-8D80-791A4C284CDB}" dt="2022-06-24T12:17:03.277" v="3" actId="1076"/>
          <ac:spMkLst>
            <pc:docMk/>
            <pc:sldMk cId="2939370894" sldId="294"/>
            <ac:spMk id="21" creationId="{F10E0807-5617-4E38-AB7A-E9D1D8D847D5}"/>
          </ac:spMkLst>
        </pc:spChg>
        <pc:spChg chg="mod topLvl">
          <ac:chgData name="Brent Denny" userId="6e19a6f6-5855-469c-8903-20eb7d0080c7" providerId="ADAL" clId="{B6BEA23B-8C68-4962-8D80-791A4C284CDB}" dt="2022-06-24T12:50:17.678" v="132" actId="1076"/>
          <ac:spMkLst>
            <pc:docMk/>
            <pc:sldMk cId="2939370894" sldId="294"/>
            <ac:spMk id="22" creationId="{6F533814-EA14-4122-9881-B3862104A23F}"/>
          </ac:spMkLst>
        </pc:spChg>
        <pc:spChg chg="mod topLvl">
          <ac:chgData name="Brent Denny" userId="6e19a6f6-5855-469c-8903-20eb7d0080c7" providerId="ADAL" clId="{B6BEA23B-8C68-4962-8D80-791A4C284CDB}" dt="2022-06-24T12:16:34.197" v="2" actId="165"/>
          <ac:spMkLst>
            <pc:docMk/>
            <pc:sldMk cId="2939370894" sldId="294"/>
            <ac:spMk id="23" creationId="{CEF9821C-A2F9-49FE-B623-822A4455C2DB}"/>
          </ac:spMkLst>
        </pc:spChg>
        <pc:spChg chg="mod topLvl">
          <ac:chgData name="Brent Denny" userId="6e19a6f6-5855-469c-8903-20eb7d0080c7" providerId="ADAL" clId="{B6BEA23B-8C68-4962-8D80-791A4C284CDB}" dt="2022-06-24T12:16:34.197" v="2" actId="165"/>
          <ac:spMkLst>
            <pc:docMk/>
            <pc:sldMk cId="2939370894" sldId="294"/>
            <ac:spMk id="24" creationId="{C560BD52-68CF-448F-842C-C3851257D33C}"/>
          </ac:spMkLst>
        </pc:spChg>
        <pc:spChg chg="mod topLvl">
          <ac:chgData name="Brent Denny" userId="6e19a6f6-5855-469c-8903-20eb7d0080c7" providerId="ADAL" clId="{B6BEA23B-8C68-4962-8D80-791A4C284CDB}" dt="2022-06-24T12:17:13.390" v="4" actId="1076"/>
          <ac:spMkLst>
            <pc:docMk/>
            <pc:sldMk cId="2939370894" sldId="294"/>
            <ac:spMk id="71" creationId="{283A22AD-4DCC-41E8-8CD0-4D95072D69EF}"/>
          </ac:spMkLst>
        </pc:spChg>
        <pc:spChg chg="mod topLvl">
          <ac:chgData name="Brent Denny" userId="6e19a6f6-5855-469c-8903-20eb7d0080c7" providerId="ADAL" clId="{B6BEA23B-8C68-4962-8D80-791A4C284CDB}" dt="2022-06-24T12:16:34.197" v="2" actId="165"/>
          <ac:spMkLst>
            <pc:docMk/>
            <pc:sldMk cId="2939370894" sldId="294"/>
            <ac:spMk id="73" creationId="{03C71A92-3853-4654-9EBA-E0F149C9FF1D}"/>
          </ac:spMkLst>
        </pc:spChg>
        <pc:spChg chg="del">
          <ac:chgData name="Brent Denny" userId="6e19a6f6-5855-469c-8903-20eb7d0080c7" providerId="ADAL" clId="{B6BEA23B-8C68-4962-8D80-791A4C284CDB}" dt="2022-06-24T12:15:31.297" v="1" actId="478"/>
          <ac:spMkLst>
            <pc:docMk/>
            <pc:sldMk cId="2939370894" sldId="294"/>
            <ac:spMk id="76" creationId="{20B00890-E578-41E1-9D14-500D3778B55C}"/>
          </ac:spMkLst>
        </pc:spChg>
        <pc:spChg chg="mod topLvl">
          <ac:chgData name="Brent Denny" userId="6e19a6f6-5855-469c-8903-20eb7d0080c7" providerId="ADAL" clId="{B6BEA23B-8C68-4962-8D80-791A4C284CDB}" dt="2022-06-24T12:53:32.917" v="134" actId="165"/>
          <ac:spMkLst>
            <pc:docMk/>
            <pc:sldMk cId="2939370894" sldId="294"/>
            <ac:spMk id="104" creationId="{D3954ACD-E864-4606-A85E-C48CB196C5C1}"/>
          </ac:spMkLst>
        </pc:spChg>
        <pc:spChg chg="mod topLvl">
          <ac:chgData name="Brent Denny" userId="6e19a6f6-5855-469c-8903-20eb7d0080c7" providerId="ADAL" clId="{B6BEA23B-8C68-4962-8D80-791A4C284CDB}" dt="2022-06-24T12:53:32.917" v="134" actId="165"/>
          <ac:spMkLst>
            <pc:docMk/>
            <pc:sldMk cId="2939370894" sldId="294"/>
            <ac:spMk id="105" creationId="{3AC13492-69DA-4019-8820-AFAE50E17454}"/>
          </ac:spMkLst>
        </pc:spChg>
        <pc:spChg chg="mod topLvl">
          <ac:chgData name="Brent Denny" userId="6e19a6f6-5855-469c-8903-20eb7d0080c7" providerId="ADAL" clId="{B6BEA23B-8C68-4962-8D80-791A4C284CDB}" dt="2022-06-24T12:53:32.917" v="134" actId="165"/>
          <ac:spMkLst>
            <pc:docMk/>
            <pc:sldMk cId="2939370894" sldId="294"/>
            <ac:spMk id="106" creationId="{B77D3850-F56B-4495-B258-B046E10EC79A}"/>
          </ac:spMkLst>
        </pc:spChg>
        <pc:spChg chg="mod topLvl">
          <ac:chgData name="Brent Denny" userId="6e19a6f6-5855-469c-8903-20eb7d0080c7" providerId="ADAL" clId="{B6BEA23B-8C68-4962-8D80-791A4C284CDB}" dt="2022-06-24T12:53:32.917" v="134" actId="165"/>
          <ac:spMkLst>
            <pc:docMk/>
            <pc:sldMk cId="2939370894" sldId="294"/>
            <ac:spMk id="107" creationId="{D580C5A0-3420-4089-9839-803C724ECF60}"/>
          </ac:spMkLst>
        </pc:spChg>
        <pc:spChg chg="mod topLvl">
          <ac:chgData name="Brent Denny" userId="6e19a6f6-5855-469c-8903-20eb7d0080c7" providerId="ADAL" clId="{B6BEA23B-8C68-4962-8D80-791A4C284CDB}" dt="2022-06-24T12:53:32.917" v="134" actId="165"/>
          <ac:spMkLst>
            <pc:docMk/>
            <pc:sldMk cId="2939370894" sldId="294"/>
            <ac:spMk id="108" creationId="{E5D696A6-1132-4494-B200-CA4FF7C43CC8}"/>
          </ac:spMkLst>
        </pc:spChg>
        <pc:spChg chg="mod">
          <ac:chgData name="Brent Denny" userId="6e19a6f6-5855-469c-8903-20eb7d0080c7" providerId="ADAL" clId="{B6BEA23B-8C68-4962-8D80-791A4C284CDB}" dt="2022-06-24T12:53:32.917" v="134" actId="165"/>
          <ac:spMkLst>
            <pc:docMk/>
            <pc:sldMk cId="2939370894" sldId="294"/>
            <ac:spMk id="109" creationId="{C69B1085-BD3A-4C62-AD83-20B60224A25A}"/>
          </ac:spMkLst>
        </pc:spChg>
        <pc:spChg chg="mod">
          <ac:chgData name="Brent Denny" userId="6e19a6f6-5855-469c-8903-20eb7d0080c7" providerId="ADAL" clId="{B6BEA23B-8C68-4962-8D80-791A4C284CDB}" dt="2022-06-24T12:53:32.917" v="134" actId="165"/>
          <ac:spMkLst>
            <pc:docMk/>
            <pc:sldMk cId="2939370894" sldId="294"/>
            <ac:spMk id="110" creationId="{7358D239-5924-42DD-A6C8-75EB8300FD54}"/>
          </ac:spMkLst>
        </pc:spChg>
        <pc:spChg chg="mod">
          <ac:chgData name="Brent Denny" userId="6e19a6f6-5855-469c-8903-20eb7d0080c7" providerId="ADAL" clId="{B6BEA23B-8C68-4962-8D80-791A4C284CDB}" dt="2022-06-24T12:53:32.917" v="134" actId="165"/>
          <ac:spMkLst>
            <pc:docMk/>
            <pc:sldMk cId="2939370894" sldId="294"/>
            <ac:spMk id="115" creationId="{663611D6-A843-4B26-9212-5A4D18D3CA55}"/>
          </ac:spMkLst>
        </pc:spChg>
        <pc:spChg chg="mod">
          <ac:chgData name="Brent Denny" userId="6e19a6f6-5855-469c-8903-20eb7d0080c7" providerId="ADAL" clId="{B6BEA23B-8C68-4962-8D80-791A4C284CDB}" dt="2022-06-24T12:53:32.917" v="134" actId="165"/>
          <ac:spMkLst>
            <pc:docMk/>
            <pc:sldMk cId="2939370894" sldId="294"/>
            <ac:spMk id="116" creationId="{439BAA07-7B76-4C35-A97E-67F5D319BB16}"/>
          </ac:spMkLst>
        </pc:spChg>
        <pc:spChg chg="mod">
          <ac:chgData name="Brent Denny" userId="6e19a6f6-5855-469c-8903-20eb7d0080c7" providerId="ADAL" clId="{B6BEA23B-8C68-4962-8D80-791A4C284CDB}" dt="2022-06-24T12:53:32.917" v="134" actId="165"/>
          <ac:spMkLst>
            <pc:docMk/>
            <pc:sldMk cId="2939370894" sldId="294"/>
            <ac:spMk id="117" creationId="{58B41DCA-5049-46B7-B6C9-5CFD4BFBCF28}"/>
          </ac:spMkLst>
        </pc:spChg>
        <pc:spChg chg="mod">
          <ac:chgData name="Brent Denny" userId="6e19a6f6-5855-469c-8903-20eb7d0080c7" providerId="ADAL" clId="{B6BEA23B-8C68-4962-8D80-791A4C284CDB}" dt="2022-06-24T12:53:32.917" v="134" actId="165"/>
          <ac:spMkLst>
            <pc:docMk/>
            <pc:sldMk cId="2939370894" sldId="294"/>
            <ac:spMk id="118" creationId="{02F024F4-74DF-4FF0-80AA-BC24CE8356A7}"/>
          </ac:spMkLst>
        </pc:spChg>
        <pc:spChg chg="mod">
          <ac:chgData name="Brent Denny" userId="6e19a6f6-5855-469c-8903-20eb7d0080c7" providerId="ADAL" clId="{B6BEA23B-8C68-4962-8D80-791A4C284CDB}" dt="2022-06-24T12:53:32.917" v="134" actId="165"/>
          <ac:spMkLst>
            <pc:docMk/>
            <pc:sldMk cId="2939370894" sldId="294"/>
            <ac:spMk id="119" creationId="{1F8DF90E-6BC2-4FAC-80C8-5F62053DA5AB}"/>
          </ac:spMkLst>
        </pc:spChg>
        <pc:spChg chg="mod">
          <ac:chgData name="Brent Denny" userId="6e19a6f6-5855-469c-8903-20eb7d0080c7" providerId="ADAL" clId="{B6BEA23B-8C68-4962-8D80-791A4C284CDB}" dt="2022-06-24T12:49:19.282" v="130" actId="1076"/>
          <ac:spMkLst>
            <pc:docMk/>
            <pc:sldMk cId="2939370894" sldId="294"/>
            <ac:spMk id="120" creationId="{11814DD9-7710-4C11-842B-A7A694C41636}"/>
          </ac:spMkLst>
        </pc:spChg>
        <pc:spChg chg="mod">
          <ac:chgData name="Brent Denny" userId="6e19a6f6-5855-469c-8903-20eb7d0080c7" providerId="ADAL" clId="{B6BEA23B-8C68-4962-8D80-791A4C284CDB}" dt="2022-06-24T12:48:45.670" v="127" actId="1076"/>
          <ac:spMkLst>
            <pc:docMk/>
            <pc:sldMk cId="2939370894" sldId="294"/>
            <ac:spMk id="121" creationId="{566C336B-5FC5-4AD3-AC0E-4E5F6C4E721F}"/>
          </ac:spMkLst>
        </pc:spChg>
        <pc:spChg chg="mod">
          <ac:chgData name="Brent Denny" userId="6e19a6f6-5855-469c-8903-20eb7d0080c7" providerId="ADAL" clId="{B6BEA23B-8C68-4962-8D80-791A4C284CDB}" dt="2022-06-24T12:50:25.878" v="133" actId="1076"/>
          <ac:spMkLst>
            <pc:docMk/>
            <pc:sldMk cId="2939370894" sldId="294"/>
            <ac:spMk id="127" creationId="{FF3CE865-8223-4996-BA1B-B7EC31C03398}"/>
          </ac:spMkLst>
        </pc:spChg>
        <pc:grpChg chg="del">
          <ac:chgData name="Brent Denny" userId="6e19a6f6-5855-469c-8903-20eb7d0080c7" providerId="ADAL" clId="{B6BEA23B-8C68-4962-8D80-791A4C284CDB}" dt="2022-06-24T12:16:34.197" v="2" actId="165"/>
          <ac:grpSpMkLst>
            <pc:docMk/>
            <pc:sldMk cId="2939370894" sldId="294"/>
            <ac:grpSpMk id="82" creationId="{82999F49-8ACD-44A0-B931-E7F58EFBF17B}"/>
          </ac:grpSpMkLst>
        </pc:grpChg>
        <pc:grpChg chg="del">
          <ac:chgData name="Brent Denny" userId="6e19a6f6-5855-469c-8903-20eb7d0080c7" providerId="ADAL" clId="{B6BEA23B-8C68-4962-8D80-791A4C284CDB}" dt="2022-06-24T12:53:32.917" v="134" actId="165"/>
          <ac:grpSpMkLst>
            <pc:docMk/>
            <pc:sldMk cId="2939370894" sldId="294"/>
            <ac:grpSpMk id="102" creationId="{64C3AAE4-1A9C-4608-8B64-EAD78EBF45B8}"/>
          </ac:grpSpMkLst>
        </pc:grpChg>
        <pc:grpChg chg="mod topLvl">
          <ac:chgData name="Brent Denny" userId="6e19a6f6-5855-469c-8903-20eb7d0080c7" providerId="ADAL" clId="{B6BEA23B-8C68-4962-8D80-791A4C284CDB}" dt="2022-06-24T12:53:32.917" v="134" actId="165"/>
          <ac:grpSpMkLst>
            <pc:docMk/>
            <pc:sldMk cId="2939370894" sldId="294"/>
            <ac:grpSpMk id="103" creationId="{20260F47-5882-4304-AC16-C95DD3A7D184}"/>
          </ac:grpSpMkLst>
        </pc:grpChg>
        <pc:grpChg chg="mod">
          <ac:chgData name="Brent Denny" userId="6e19a6f6-5855-469c-8903-20eb7d0080c7" providerId="ADAL" clId="{B6BEA23B-8C68-4962-8D80-791A4C284CDB}" dt="2022-06-24T12:53:32.917" v="134" actId="165"/>
          <ac:grpSpMkLst>
            <pc:docMk/>
            <pc:sldMk cId="2939370894" sldId="294"/>
            <ac:grpSpMk id="111" creationId="{71FC58C0-23EF-45DC-A257-80E1DEB0CA11}"/>
          </ac:grpSpMkLst>
        </pc:grpChg>
        <pc:grpChg chg="mod">
          <ac:chgData name="Brent Denny" userId="6e19a6f6-5855-469c-8903-20eb7d0080c7" providerId="ADAL" clId="{B6BEA23B-8C68-4962-8D80-791A4C284CDB}" dt="2022-06-24T12:53:32.917" v="134" actId="165"/>
          <ac:grpSpMkLst>
            <pc:docMk/>
            <pc:sldMk cId="2939370894" sldId="294"/>
            <ac:grpSpMk id="112" creationId="{F19F94FE-99AF-4759-9E96-C12241B00DF3}"/>
          </ac:grpSpMkLst>
        </pc:grpChg>
        <pc:grpChg chg="mod">
          <ac:chgData name="Brent Denny" userId="6e19a6f6-5855-469c-8903-20eb7d0080c7" providerId="ADAL" clId="{B6BEA23B-8C68-4962-8D80-791A4C284CDB}" dt="2022-06-24T12:53:32.917" v="134" actId="165"/>
          <ac:grpSpMkLst>
            <pc:docMk/>
            <pc:sldMk cId="2939370894" sldId="294"/>
            <ac:grpSpMk id="113" creationId="{9A99BFE8-DC53-4EDB-9C1F-DF90B8DC7B5F}"/>
          </ac:grpSpMkLst>
        </pc:grpChg>
        <pc:grpChg chg="mod">
          <ac:chgData name="Brent Denny" userId="6e19a6f6-5855-469c-8903-20eb7d0080c7" providerId="ADAL" clId="{B6BEA23B-8C68-4962-8D80-791A4C284CDB}" dt="2022-06-24T12:53:32.917" v="134" actId="165"/>
          <ac:grpSpMkLst>
            <pc:docMk/>
            <pc:sldMk cId="2939370894" sldId="294"/>
            <ac:grpSpMk id="114" creationId="{70C59B6E-ECC8-45EE-9C81-7C72DC1B2184}"/>
          </ac:grpSpMkLst>
        </pc:grpChg>
        <pc:picChg chg="mod topLvl">
          <ac:chgData name="Brent Denny" userId="6e19a6f6-5855-469c-8903-20eb7d0080c7" providerId="ADAL" clId="{B6BEA23B-8C68-4962-8D80-791A4C284CDB}" dt="2022-06-24T12:17:03.277" v="3" actId="1076"/>
          <ac:picMkLst>
            <pc:docMk/>
            <pc:sldMk cId="2939370894" sldId="294"/>
            <ac:picMk id="8" creationId="{B867A42B-C1BD-473F-B090-6BBB5EB147C4}"/>
          </ac:picMkLst>
        </pc:picChg>
        <pc:picChg chg="mod topLvl">
          <ac:chgData name="Brent Denny" userId="6e19a6f6-5855-469c-8903-20eb7d0080c7" providerId="ADAL" clId="{B6BEA23B-8C68-4962-8D80-791A4C284CDB}" dt="2022-06-24T12:16:34.197" v="2" actId="165"/>
          <ac:picMkLst>
            <pc:docMk/>
            <pc:sldMk cId="2939370894" sldId="294"/>
            <ac:picMk id="9" creationId="{30FDE906-E792-4ED8-8DBB-98F3FB38597D}"/>
          </ac:picMkLst>
        </pc:picChg>
        <pc:picChg chg="mod ord topLvl">
          <ac:chgData name="Brent Denny" userId="6e19a6f6-5855-469c-8903-20eb7d0080c7" providerId="ADAL" clId="{B6BEA23B-8C68-4962-8D80-791A4C284CDB}" dt="2022-06-24T12:50:12.404" v="131" actId="1076"/>
          <ac:picMkLst>
            <pc:docMk/>
            <pc:sldMk cId="2939370894" sldId="294"/>
            <ac:picMk id="10" creationId="{4EE17274-82EF-4D63-8C0A-852442E6C644}"/>
          </ac:picMkLst>
        </pc:picChg>
        <pc:picChg chg="mod topLvl">
          <ac:chgData name="Brent Denny" userId="6e19a6f6-5855-469c-8903-20eb7d0080c7" providerId="ADAL" clId="{B6BEA23B-8C68-4962-8D80-791A4C284CDB}" dt="2022-06-24T12:16:34.197" v="2" actId="165"/>
          <ac:picMkLst>
            <pc:docMk/>
            <pc:sldMk cId="2939370894" sldId="294"/>
            <ac:picMk id="11" creationId="{3782E30C-B6C2-4A5A-B85B-A9D74D890FAC}"/>
          </ac:picMkLst>
        </pc:picChg>
        <pc:cxnChg chg="mod">
          <ac:chgData name="Brent Denny" userId="6e19a6f6-5855-469c-8903-20eb7d0080c7" providerId="ADAL" clId="{B6BEA23B-8C68-4962-8D80-791A4C284CDB}" dt="2022-06-24T12:17:17.520" v="5" actId="14100"/>
          <ac:cxnSpMkLst>
            <pc:docMk/>
            <pc:sldMk cId="2939370894" sldId="294"/>
            <ac:cxnSpMk id="70" creationId="{54E84445-BBBD-4A60-8201-F4102F93D408}"/>
          </ac:cxnSpMkLst>
        </pc:cxnChg>
        <pc:cxnChg chg="del mod">
          <ac:chgData name="Brent Denny" userId="6e19a6f6-5855-469c-8903-20eb7d0080c7" providerId="ADAL" clId="{B6BEA23B-8C68-4962-8D80-791A4C284CDB}" dt="2022-06-24T12:15:27.306" v="0" actId="478"/>
          <ac:cxnSpMkLst>
            <pc:docMk/>
            <pc:sldMk cId="2939370894" sldId="294"/>
            <ac:cxnSpMk id="72" creationId="{93AEB590-2D62-444B-88EE-965B1FE5AB6C}"/>
          </ac:cxnSpMkLst>
        </pc:cxnChg>
        <pc:cxnChg chg="mod">
          <ac:chgData name="Brent Denny" userId="6e19a6f6-5855-469c-8903-20eb7d0080c7" providerId="ADAL" clId="{B6BEA23B-8C68-4962-8D80-791A4C284CDB}" dt="2022-06-24T12:50:17.678" v="132" actId="1076"/>
          <ac:cxnSpMkLst>
            <pc:docMk/>
            <pc:sldMk cId="2939370894" sldId="294"/>
            <ac:cxnSpMk id="86" creationId="{955FA2E5-FE2C-4D9D-A6E5-5DD928F68317}"/>
          </ac:cxnSpMkLst>
        </pc:cxnChg>
        <pc:cxnChg chg="mod">
          <ac:chgData name="Brent Denny" userId="6e19a6f6-5855-469c-8903-20eb7d0080c7" providerId="ADAL" clId="{B6BEA23B-8C68-4962-8D80-791A4C284CDB}" dt="2022-06-24T12:17:03.277" v="3" actId="1076"/>
          <ac:cxnSpMkLst>
            <pc:docMk/>
            <pc:sldMk cId="2939370894" sldId="294"/>
            <ac:cxnSpMk id="98" creationId="{6398F554-96D3-4688-BB2B-C0FECFFD292A}"/>
          </ac:cxnSpMkLst>
        </pc:cxnChg>
      </pc:sldChg>
    </pc:docChg>
  </pc:docChgLst>
  <pc:docChgLst>
    <pc:chgData name="Brent Denny" userId="6e19a6f6-5855-469c-8903-20eb7d0080c7" providerId="ADAL" clId="{8D7D799C-CA82-4241-9CEE-A1D388EF2C40}"/>
    <pc:docChg chg="modSld">
      <pc:chgData name="Brent Denny" userId="6e19a6f6-5855-469c-8903-20eb7d0080c7" providerId="ADAL" clId="{8D7D799C-CA82-4241-9CEE-A1D388EF2C40}" dt="2022-01-09T20:52:44.184" v="18" actId="20577"/>
      <pc:docMkLst>
        <pc:docMk/>
      </pc:docMkLst>
      <pc:sldChg chg="modSp mod">
        <pc:chgData name="Brent Denny" userId="6e19a6f6-5855-469c-8903-20eb7d0080c7" providerId="ADAL" clId="{8D7D799C-CA82-4241-9CEE-A1D388EF2C40}" dt="2022-01-09T20:52:44.184" v="18" actId="20577"/>
        <pc:sldMkLst>
          <pc:docMk/>
          <pc:sldMk cId="3413347273" sldId="259"/>
        </pc:sldMkLst>
        <pc:spChg chg="mod">
          <ac:chgData name="Brent Denny" userId="6e19a6f6-5855-469c-8903-20eb7d0080c7" providerId="ADAL" clId="{8D7D799C-CA82-4241-9CEE-A1D388EF2C40}" dt="2022-01-09T20:52:44.184" v="18" actId="20577"/>
          <ac:spMkLst>
            <pc:docMk/>
            <pc:sldMk cId="3413347273" sldId="259"/>
            <ac:spMk id="3" creationId="{05A3A64B-F1C3-4785-A9E1-AA7C85127E9B}"/>
          </ac:spMkLst>
        </pc:spChg>
      </pc:sldChg>
      <pc:sldChg chg="modSp mod">
        <pc:chgData name="Brent Denny" userId="6e19a6f6-5855-469c-8903-20eb7d0080c7" providerId="ADAL" clId="{8D7D799C-CA82-4241-9CEE-A1D388EF2C40}" dt="2022-01-09T20:40:23.620" v="10" actId="20577"/>
        <pc:sldMkLst>
          <pc:docMk/>
          <pc:sldMk cId="395238336" sldId="289"/>
        </pc:sldMkLst>
        <pc:spChg chg="mod">
          <ac:chgData name="Brent Denny" userId="6e19a6f6-5855-469c-8903-20eb7d0080c7" providerId="ADAL" clId="{8D7D799C-CA82-4241-9CEE-A1D388EF2C40}" dt="2022-01-09T20:40:23.620" v="10" actId="20577"/>
          <ac:spMkLst>
            <pc:docMk/>
            <pc:sldMk cId="395238336" sldId="289"/>
            <ac:spMk id="2" creationId="{72FE9B3C-E27C-4727-9E9C-F637ED5D45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36CC-7D93-4241-82C9-5346BA08D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4C9EF-CBCC-49DA-9084-9F095E3E9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FC9A-E573-4571-97A4-80E5BBE3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B885-1CF3-493C-A398-30A8C46597F5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40C1-6924-425F-80AA-2BE218A2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F71E-049E-4ED4-AE16-AADBF8A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1E-7109-416C-8648-7EC2185C3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26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1A72-FC50-418C-8E17-EE429FFE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7547D-5E94-4706-9B5D-D07B651F6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59774-5C1C-4FB1-B06E-ED59E4AF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B885-1CF3-493C-A398-30A8C46597F5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899DA-F21E-48A5-ACB3-E102207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C6A6-2010-4B8A-9382-4645E45F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1E-7109-416C-8648-7EC2185C3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93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34AC3-69C0-4DEF-8954-8ADD77D10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9230-F4AE-4400-BD07-20C6304AA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A32C2-FE69-465F-8E52-753EA283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B885-1CF3-493C-A398-30A8C46597F5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C267A-BDFE-4B8C-B20B-94E242A7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D8D0-F5A0-4ACE-A5C2-1CE08000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1E-7109-416C-8648-7EC2185C3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72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2946-A721-49CC-B7B0-05C8326F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B2E7-B5AC-4105-A91C-CF488B37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09FC8-234B-42FE-9158-E19713BE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B885-1CF3-493C-A398-30A8C46597F5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FAB65-9189-4E04-B272-394994DF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7010E-D92A-4240-924A-81BC8192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1E-7109-416C-8648-7EC2185C3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313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0FF4-DAB9-4A3D-96EF-DBC4C91B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135D4-233A-4801-9CF5-4188DD69A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D9A79-69A2-49C6-A69C-7C118065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B885-1CF3-493C-A398-30A8C46597F5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FB708-32A1-4D1F-A646-AD2A7CA1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7C11C-A450-458B-8723-104EA233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1E-7109-416C-8648-7EC2185C3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205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9E39-982B-43A9-9CA0-01947CB8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A055-A892-47A2-9568-BD27371EB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C2DAD-9CE0-496D-AA9B-30BF92068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38872-D093-4CE6-8A90-A0044069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B885-1CF3-493C-A398-30A8C46597F5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9E9C5-054C-4165-9091-015F9541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99DD4-A9E4-482F-BBD8-86629A07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1E-7109-416C-8648-7EC2185C3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89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656E-442F-40C0-8617-7CACE25C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A2DC8-D08C-4ECE-9C6C-1824D2555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F31D7-DC62-4654-8152-4956E73E7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2A371-7B1A-4D08-95D9-4B072B7A4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ADFA0-68D9-4B09-A515-28FA05391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AFA3F-A276-4D14-8F03-CE223678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B885-1CF3-493C-A398-30A8C46597F5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F9AC4-4F89-4260-8036-7146D1E3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293FA-57A7-436C-A847-9894C71F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1E-7109-416C-8648-7EC2185C3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41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5380-BD11-4E2D-B2E4-25B39A2E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0A110-26C4-4BFE-B5C6-1198DFCA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B885-1CF3-493C-A398-30A8C46597F5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6FE0F-AC2B-44BB-A811-4CC8B7A8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82D8F-DCEA-4229-8C9A-4E81C6C3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1E-7109-416C-8648-7EC2185C3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44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14477-2D74-44EF-BE90-47A49F43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B885-1CF3-493C-A398-30A8C46597F5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52F8A-794B-4078-A12F-F4E97B7B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79061-69E6-4B8C-A1C7-93C17CAF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1E-7109-416C-8648-7EC2185C3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64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9625-B66F-49CE-9BFF-2BF5D6C4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003B4-86A0-4F85-93A0-8F44D504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12D26-84CD-45AC-8BB7-6F20543BB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AC23C-447C-4BD5-818E-738671FE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B885-1CF3-493C-A398-30A8C46597F5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B7E3A-6A58-4246-8A53-B9459734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CE6D7-E641-4326-B324-41EDB342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1E-7109-416C-8648-7EC2185C3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62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6C74-E2E5-44E7-A94A-C33F0045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2469E-0F93-4CC8-89A3-48A8D6AF7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84EEE-AA39-4101-B851-C94CFDD26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A8954-5532-4EE8-BA8E-E9BCA575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B885-1CF3-493C-A398-30A8C46597F5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C4684-59ED-47E9-98AA-532955D1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D6BFB-7B13-45FA-A478-175F320B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1E-7109-416C-8648-7EC2185C3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09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7A997-205D-4673-9D19-ED830E46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F99A9-EDD8-42DC-A48A-4288C257A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0706-AF62-40AC-9F68-AB5153E58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9B885-1CF3-493C-A398-30A8C46597F5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506ED-8779-41F1-BB37-7C3D0E120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C3A56-EB4F-4C08-B44C-F749BD031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021E-7109-416C-8648-7EC2185C3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768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computer-laptop-vector-graphic.png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computer-laptop-vector-graphic.png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computer-laptop-vector-graphic.png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computer-laptop-vector-graphic.png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computer-laptop-vector-graphic.png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computer-laptop-vector-graphic.png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computer-laptop-vector-graphic.png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laptop-png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pngall.com/server-png" TargetMode="Externa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DC70-6733-490B-BF77-335C8C5B4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Introduction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947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7B7F-F19B-44A4-A04A-95D865C7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 (Network vs Host)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A64B-F1C3-4785-A9E1-AA7C8512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IP Addresses describe two things - Network section &amp; Host section</a:t>
            </a:r>
          </a:p>
          <a:p>
            <a:pPr lvl="1"/>
            <a:r>
              <a:rPr lang="en-US" dirty="0"/>
              <a:t>Network section:	is like the name of a street</a:t>
            </a:r>
          </a:p>
          <a:p>
            <a:pPr lvl="1"/>
            <a:r>
              <a:rPr lang="en-US" dirty="0"/>
              <a:t>Host section: 	is like the house number </a:t>
            </a:r>
          </a:p>
          <a:p>
            <a:r>
              <a:rPr lang="en-US" dirty="0"/>
              <a:t>Examples:  </a:t>
            </a:r>
          </a:p>
          <a:p>
            <a:pPr lvl="1"/>
            <a:r>
              <a:rPr lang="en-US" dirty="0"/>
              <a:t>192.168.0.1 </a:t>
            </a:r>
          </a:p>
          <a:p>
            <a:pPr lvl="2"/>
            <a:r>
              <a:rPr lang="en-US" dirty="0"/>
              <a:t>192.168.0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.1 </a:t>
            </a:r>
            <a:r>
              <a:rPr lang="en-US" dirty="0"/>
              <a:t>– Network section,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192.168.0.</a:t>
            </a:r>
            <a:r>
              <a:rPr lang="en-US" dirty="0"/>
              <a:t>1 – Host section</a:t>
            </a:r>
          </a:p>
          <a:p>
            <a:pPr lvl="1"/>
            <a:r>
              <a:rPr lang="en-US" dirty="0"/>
              <a:t>131.107.1.4</a:t>
            </a:r>
          </a:p>
          <a:p>
            <a:pPr lvl="2"/>
            <a:r>
              <a:rPr lang="en-US" dirty="0"/>
              <a:t>131.107.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1.4</a:t>
            </a:r>
            <a:r>
              <a:rPr lang="en-US" dirty="0"/>
              <a:t> – Network section,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131.107</a:t>
            </a:r>
            <a:r>
              <a:rPr lang="en-US" dirty="0"/>
              <a:t>.1.4 – Host section</a:t>
            </a:r>
          </a:p>
          <a:p>
            <a:pPr lvl="1"/>
            <a:r>
              <a:rPr lang="en-US" dirty="0"/>
              <a:t>10.34.2.1</a:t>
            </a:r>
          </a:p>
          <a:p>
            <a:pPr lvl="2"/>
            <a:r>
              <a:rPr lang="en-US" dirty="0"/>
              <a:t>10.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34.2.1</a:t>
            </a:r>
            <a:r>
              <a:rPr lang="en-US" dirty="0"/>
              <a:t> – Network section,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lang="en-US" dirty="0"/>
              <a:t>.34.2.1 – Host section</a:t>
            </a:r>
          </a:p>
          <a:p>
            <a:r>
              <a:rPr lang="en-AU" dirty="0"/>
              <a:t>Subnet Mask </a:t>
            </a:r>
          </a:p>
          <a:p>
            <a:pPr lvl="1"/>
            <a:r>
              <a:rPr lang="en-AU" dirty="0"/>
              <a:t>Shows which section is the network and which is the host</a:t>
            </a:r>
          </a:p>
        </p:txBody>
      </p:sp>
    </p:spTree>
    <p:extLst>
      <p:ext uri="{BB962C8B-B14F-4D97-AF65-F5344CB8AC3E}">
        <p14:creationId xmlns:p14="http://schemas.microsoft.com/office/powerpoint/2010/main" val="341334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ECDF-49D4-4F8F-98A1-2DCE69AF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EEC40-F00F-4F4F-A207-A9FC6D50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Determines which part of the IP address is the:</a:t>
            </a:r>
          </a:p>
          <a:p>
            <a:pPr lvl="1"/>
            <a:r>
              <a:rPr lang="en-US" dirty="0"/>
              <a:t>Network section </a:t>
            </a:r>
          </a:p>
          <a:p>
            <a:pPr lvl="1"/>
            <a:r>
              <a:rPr lang="en-US" dirty="0"/>
              <a:t>Host section</a:t>
            </a:r>
          </a:p>
          <a:p>
            <a:r>
              <a:rPr lang="en-US" dirty="0"/>
              <a:t>Helps to determine if a destination host is on:</a:t>
            </a:r>
          </a:p>
          <a:p>
            <a:pPr lvl="1"/>
            <a:r>
              <a:rPr lang="en-US" dirty="0"/>
              <a:t>Local subnet</a:t>
            </a:r>
          </a:p>
          <a:p>
            <a:pPr lvl="1"/>
            <a:r>
              <a:rPr lang="en-US" dirty="0"/>
              <a:t>Remote subnet</a:t>
            </a:r>
          </a:p>
          <a:p>
            <a:r>
              <a:rPr lang="en-US" dirty="0"/>
              <a:t>Traditional Class Subnet masks</a:t>
            </a:r>
          </a:p>
          <a:p>
            <a:pPr lvl="1"/>
            <a:r>
              <a:rPr lang="en-US" dirty="0"/>
              <a:t> 		</a:t>
            </a:r>
            <a:r>
              <a:rPr lang="en-US" dirty="0">
                <a:solidFill>
                  <a:srgbClr val="FF0000"/>
                </a:solidFill>
              </a:rPr>
              <a:t>Dotted Decimal	    Binary					CIDR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Class A =	255.0.0.0	= 11111111 00000000 00000000 00000000  =  /8 </a:t>
            </a:r>
          </a:p>
          <a:p>
            <a:pPr lvl="1"/>
            <a:r>
              <a:rPr lang="en-US" dirty="0"/>
              <a:t>Class B = 	255.255.0.0	= 11111111 11111111 00000000 00000000  =  /16 </a:t>
            </a:r>
          </a:p>
          <a:p>
            <a:pPr lvl="1"/>
            <a:r>
              <a:rPr lang="en-US" dirty="0"/>
              <a:t>Class C = 	255.255.255.0	= 11111111 11111111 11111111 00000000  =  /24 </a:t>
            </a:r>
          </a:p>
          <a:p>
            <a:pPr lvl="1"/>
            <a:r>
              <a:rPr lang="en-US" dirty="0"/>
              <a:t>Class D = no subnet mask specified (Used for multicast)</a:t>
            </a:r>
          </a:p>
          <a:p>
            <a:r>
              <a:rPr lang="en-US" dirty="0"/>
              <a:t>Traditional masks wasted a lot of address</a:t>
            </a:r>
          </a:p>
          <a:p>
            <a:pPr lvl="1"/>
            <a:r>
              <a:rPr lang="en-US" dirty="0"/>
              <a:t>Solution = Classless inter-domain routing (CIDR)</a:t>
            </a:r>
          </a:p>
          <a:p>
            <a:pPr lvl="1"/>
            <a:r>
              <a:rPr lang="en-US" dirty="0"/>
              <a:t>CIDR allows for bitwise manipulation of the subnet mask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920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DCC0-6F24-4ABC-9EBF-F4E114BF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IP Classes (assignable addresses)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32560-42EB-4609-B74C-79BA089D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A</a:t>
            </a:r>
          </a:p>
          <a:p>
            <a:pPr lvl="1"/>
            <a:r>
              <a:rPr lang="en-US" dirty="0"/>
              <a:t>First octet 1-126 (Binary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0000000 –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1111111) </a:t>
            </a:r>
            <a:r>
              <a:rPr lang="en-US" sz="1900" i="1" dirty="0"/>
              <a:t>[0 &amp; 127 by convention are not used)</a:t>
            </a:r>
            <a:endParaRPr lang="en-US" i="1" dirty="0"/>
          </a:p>
          <a:p>
            <a:pPr lvl="1"/>
            <a:r>
              <a:rPr lang="en-US" dirty="0"/>
              <a:t>First octet is the network section</a:t>
            </a:r>
          </a:p>
          <a:p>
            <a:pPr lvl="1"/>
            <a:r>
              <a:rPr lang="en-US" dirty="0"/>
              <a:t>Last three octets are the Host section</a:t>
            </a:r>
          </a:p>
          <a:p>
            <a:r>
              <a:rPr lang="en-US" dirty="0"/>
              <a:t>Class B</a:t>
            </a:r>
          </a:p>
          <a:p>
            <a:pPr lvl="1"/>
            <a:r>
              <a:rPr lang="en-US" dirty="0"/>
              <a:t>First octet 128-191 (Binary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000000 –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111111)</a:t>
            </a:r>
          </a:p>
          <a:p>
            <a:pPr lvl="1"/>
            <a:r>
              <a:rPr lang="en-US" dirty="0"/>
              <a:t>First two octets are the network section</a:t>
            </a:r>
          </a:p>
          <a:p>
            <a:pPr lvl="1"/>
            <a:r>
              <a:rPr lang="en-US" dirty="0"/>
              <a:t>Last two octets are the Host section</a:t>
            </a:r>
          </a:p>
          <a:p>
            <a:r>
              <a:rPr lang="en-US" dirty="0"/>
              <a:t>Class C</a:t>
            </a:r>
          </a:p>
          <a:p>
            <a:pPr lvl="1"/>
            <a:r>
              <a:rPr lang="en-US" dirty="0"/>
              <a:t>First octet 192-223 (Binary </a:t>
            </a:r>
            <a:r>
              <a:rPr lang="en-US" dirty="0">
                <a:solidFill>
                  <a:srgbClr val="FF0000"/>
                </a:solidFill>
              </a:rPr>
              <a:t>110</a:t>
            </a:r>
            <a:r>
              <a:rPr lang="en-US" dirty="0"/>
              <a:t>00000 – </a:t>
            </a:r>
            <a:r>
              <a:rPr lang="en-US" dirty="0">
                <a:solidFill>
                  <a:srgbClr val="FF0000"/>
                </a:solidFill>
              </a:rPr>
              <a:t>110</a:t>
            </a:r>
            <a:r>
              <a:rPr lang="en-US" dirty="0"/>
              <a:t>11111)</a:t>
            </a:r>
          </a:p>
          <a:p>
            <a:pPr lvl="1"/>
            <a:r>
              <a:rPr lang="en-US" dirty="0"/>
              <a:t>First three octets are the network section</a:t>
            </a:r>
          </a:p>
          <a:p>
            <a:pPr lvl="1"/>
            <a:r>
              <a:rPr lang="en-US" dirty="0"/>
              <a:t>Last octet is the Host section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518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A717-1121-4826-92D9-AB40D819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– Address Resolution Protocol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75E1-7CE1-476A-9487-203D1EE5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ARP resolves an IP address into its corresponding MAC address</a:t>
            </a:r>
          </a:p>
          <a:p>
            <a:r>
              <a:rPr lang="en-US" dirty="0"/>
              <a:t>ARP request is sent as a broadcast packet</a:t>
            </a:r>
          </a:p>
          <a:p>
            <a:r>
              <a:rPr lang="en-US" dirty="0"/>
              <a:t>Asks who owns an IP address</a:t>
            </a:r>
          </a:p>
          <a:p>
            <a:pPr lvl="1"/>
            <a:r>
              <a:rPr lang="en-US" dirty="0"/>
              <a:t>IP owner answers with its MAC address with a unicast packet</a:t>
            </a:r>
          </a:p>
          <a:p>
            <a:pPr lvl="1"/>
            <a:r>
              <a:rPr lang="en-US" dirty="0"/>
              <a:t>ARP resolution information is cached in memory (for both the sender and receiver)</a:t>
            </a:r>
          </a:p>
          <a:p>
            <a:pPr lvl="1"/>
            <a:r>
              <a:rPr lang="en-US" dirty="0"/>
              <a:t>ARP cache entries last about 10 minutes in memory</a:t>
            </a:r>
          </a:p>
          <a:p>
            <a:r>
              <a:rPr lang="en-US" dirty="0"/>
              <a:t>Routers do not pass broadcasts</a:t>
            </a:r>
          </a:p>
          <a:p>
            <a:pPr lvl="1"/>
            <a:r>
              <a:rPr lang="en-US" dirty="0"/>
              <a:t>Cannot ARP for an IP on a remote subnet</a:t>
            </a:r>
          </a:p>
          <a:p>
            <a:pPr lvl="1"/>
            <a:r>
              <a:rPr lang="en-US" dirty="0"/>
              <a:t>To communicate with a remote host, route packet through a router</a:t>
            </a:r>
          </a:p>
          <a:p>
            <a:pPr lvl="1"/>
            <a:r>
              <a:rPr lang="en-US" dirty="0"/>
              <a:t>Set Default Gateway IP so hosts can be used to find the default router</a:t>
            </a:r>
          </a:p>
          <a:p>
            <a:r>
              <a:rPr lang="en-AU" dirty="0"/>
              <a:t>Use </a:t>
            </a:r>
            <a:r>
              <a:rPr lang="en-AU" dirty="0">
                <a:highlight>
                  <a:srgbClr val="D7EACC"/>
                </a:highlight>
              </a:rPr>
              <a:t>arp -a</a:t>
            </a:r>
            <a:r>
              <a:rPr lang="en-AU" dirty="0"/>
              <a:t> to show the contents of the ARP cache</a:t>
            </a:r>
          </a:p>
          <a:p>
            <a:r>
              <a:rPr lang="en-AU" dirty="0"/>
              <a:t>Use </a:t>
            </a:r>
            <a:r>
              <a:rPr lang="en-AU" dirty="0">
                <a:highlight>
                  <a:srgbClr val="D7EACC"/>
                </a:highlight>
              </a:rPr>
              <a:t>arp -d</a:t>
            </a:r>
            <a:r>
              <a:rPr lang="en-AU" dirty="0"/>
              <a:t> to delete the contents of the ARP Cache</a:t>
            </a:r>
          </a:p>
        </p:txBody>
      </p:sp>
    </p:spTree>
    <p:extLst>
      <p:ext uri="{BB962C8B-B14F-4D97-AF65-F5344CB8AC3E}">
        <p14:creationId xmlns:p14="http://schemas.microsoft.com/office/powerpoint/2010/main" val="72689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0EA2-AC28-4DE0-A6AF-CB38F452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in action (Host A to Host D)</a:t>
            </a:r>
            <a:endParaRPr lang="en-AU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E977FA-9794-4481-8048-95AA5B69044F}"/>
              </a:ext>
            </a:extLst>
          </p:cNvPr>
          <p:cNvGrpSpPr/>
          <p:nvPr/>
        </p:nvGrpSpPr>
        <p:grpSpPr>
          <a:xfrm>
            <a:off x="176589" y="1732832"/>
            <a:ext cx="4753766" cy="874487"/>
            <a:chOff x="268428" y="4073924"/>
            <a:chExt cx="4753766" cy="87448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8191950-BCFB-4DE3-8CA1-D804F2BD6C78}"/>
                </a:ext>
              </a:extLst>
            </p:cNvPr>
            <p:cNvGrpSpPr/>
            <p:nvPr/>
          </p:nvGrpSpPr>
          <p:grpSpPr>
            <a:xfrm>
              <a:off x="268428" y="4353713"/>
              <a:ext cx="4364044" cy="594698"/>
              <a:chOff x="1487628" y="5496713"/>
              <a:chExt cx="4364044" cy="59469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8D1AA11-691C-41A1-B924-C80F60BEE79C}"/>
                  </a:ext>
                </a:extLst>
              </p:cNvPr>
              <p:cNvSpPr/>
              <p:nvPr/>
            </p:nvSpPr>
            <p:spPr>
              <a:xfrm>
                <a:off x="4508140" y="5496713"/>
                <a:ext cx="1343532" cy="30693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tx1"/>
                    </a:solidFill>
                  </a:rPr>
                  <a:t>01A5431132AB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F4C7F9A-644E-4E49-BBE1-4A53C47A1F3C}"/>
                  </a:ext>
                </a:extLst>
              </p:cNvPr>
              <p:cNvSpPr/>
              <p:nvPr/>
            </p:nvSpPr>
            <p:spPr>
              <a:xfrm>
                <a:off x="4508140" y="5792908"/>
                <a:ext cx="1343532" cy="2985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???</a:t>
                </a:r>
                <a:endParaRPr lang="en-AU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609306A-7E31-47B0-BC4F-ACACBDDE8FB3}"/>
                  </a:ext>
                </a:extLst>
              </p:cNvPr>
              <p:cNvGrpSpPr/>
              <p:nvPr/>
            </p:nvGrpSpPr>
            <p:grpSpPr>
              <a:xfrm>
                <a:off x="1487628" y="5496713"/>
                <a:ext cx="3020511" cy="594698"/>
                <a:chOff x="2854172" y="5786713"/>
                <a:chExt cx="3020511" cy="877076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3A87D75-6898-4925-856D-A4817539FE95}"/>
                    </a:ext>
                  </a:extLst>
                </p:cNvPr>
                <p:cNvGrpSpPr/>
                <p:nvPr/>
              </p:nvGrpSpPr>
              <p:grpSpPr>
                <a:xfrm>
                  <a:off x="4633748" y="5786713"/>
                  <a:ext cx="1240935" cy="875980"/>
                  <a:chOff x="4633748" y="5786713"/>
                  <a:chExt cx="1240935" cy="875980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449C0248-7D3E-4193-949C-71C01FB10CB8}"/>
                      </a:ext>
                    </a:extLst>
                  </p:cNvPr>
                  <p:cNvSpPr/>
                  <p:nvPr/>
                </p:nvSpPr>
                <p:spPr>
                  <a:xfrm>
                    <a:off x="4636724" y="5786713"/>
                    <a:ext cx="1237959" cy="438538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131.107.0.4</a:t>
                    </a:r>
                    <a:endParaRPr lang="en-AU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A2340D7C-6CEE-4110-A978-CBDFBC81470E}"/>
                      </a:ext>
                    </a:extLst>
                  </p:cNvPr>
                  <p:cNvSpPr/>
                  <p:nvPr/>
                </p:nvSpPr>
                <p:spPr>
                  <a:xfrm>
                    <a:off x="4633748" y="6224155"/>
                    <a:ext cx="1240935" cy="438538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131.107.0.7</a:t>
                    </a:r>
                    <a:endParaRPr lang="en-AU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E8A65107-6105-4826-952D-3F816674F833}"/>
                    </a:ext>
                  </a:extLst>
                </p:cNvPr>
                <p:cNvGrpSpPr/>
                <p:nvPr/>
              </p:nvGrpSpPr>
              <p:grpSpPr>
                <a:xfrm>
                  <a:off x="2854172" y="5786713"/>
                  <a:ext cx="1782552" cy="877076"/>
                  <a:chOff x="2854172" y="5786713"/>
                  <a:chExt cx="1782552" cy="877076"/>
                </a:xfrm>
              </p:grpSpPr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37A75C64-DC07-49DA-8EDB-F1693B40EDCB}"/>
                      </a:ext>
                    </a:extLst>
                  </p:cNvPr>
                  <p:cNvGrpSpPr/>
                  <p:nvPr/>
                </p:nvGrpSpPr>
                <p:grpSpPr>
                  <a:xfrm>
                    <a:off x="3887499" y="5786713"/>
                    <a:ext cx="749225" cy="875980"/>
                    <a:chOff x="3887499" y="5786713"/>
                    <a:chExt cx="749225" cy="875980"/>
                  </a:xfrm>
                </p:grpSpPr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02BE2EBC-D18D-4667-B492-5CFF4DD616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2668" y="5786713"/>
                      <a:ext cx="734056" cy="438538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49791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E7E3BEDE-FEDF-4EC9-B721-3E3711EBB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7499" y="6224155"/>
                      <a:ext cx="746249" cy="438538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20DE4E32-F679-45E2-8C4B-424504345AFC}"/>
                      </a:ext>
                    </a:extLst>
                  </p:cNvPr>
                  <p:cNvSpPr/>
                  <p:nvPr/>
                </p:nvSpPr>
                <p:spPr>
                  <a:xfrm>
                    <a:off x="2854172" y="5786713"/>
                    <a:ext cx="1048496" cy="8770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DATA</a:t>
                    </a:r>
                    <a:endParaRPr lang="en-AU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B10B79C-9B8D-4308-B529-08F8FBCA110C}"/>
                </a:ext>
              </a:extLst>
            </p:cNvPr>
            <p:cNvSpPr txBox="1"/>
            <p:nvPr/>
          </p:nvSpPr>
          <p:spPr>
            <a:xfrm>
              <a:off x="1435914" y="4089835"/>
              <a:ext cx="508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Ports</a:t>
              </a:r>
              <a:endParaRPr lang="en-AU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AD69E5-30A0-4149-AB18-A9CF25671B94}"/>
                </a:ext>
              </a:extLst>
            </p:cNvPr>
            <p:cNvSpPr txBox="1"/>
            <p:nvPr/>
          </p:nvSpPr>
          <p:spPr>
            <a:xfrm>
              <a:off x="2330467" y="4073924"/>
              <a:ext cx="9761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IP Addresses</a:t>
              </a:r>
              <a:endParaRPr lang="en-AU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7211B63-DD1B-47F4-8A2F-A1E0E5D140B1}"/>
                </a:ext>
              </a:extLst>
            </p:cNvPr>
            <p:cNvSpPr txBox="1"/>
            <p:nvPr/>
          </p:nvSpPr>
          <p:spPr>
            <a:xfrm>
              <a:off x="3375510" y="4089835"/>
              <a:ext cx="1159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MAC Addresses</a:t>
              </a:r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4016696-7F5B-432E-AEAD-BFFF256E7902}"/>
                </a:ext>
              </a:extLst>
            </p:cNvPr>
            <p:cNvSpPr txBox="1"/>
            <p:nvPr/>
          </p:nvSpPr>
          <p:spPr>
            <a:xfrm>
              <a:off x="4632472" y="4656656"/>
              <a:ext cx="3897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Dst</a:t>
              </a:r>
              <a:endParaRPr lang="en-AU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D7CA8B2-C540-434E-A159-1026E1FAA4A1}"/>
                </a:ext>
              </a:extLst>
            </p:cNvPr>
            <p:cNvSpPr txBox="1"/>
            <p:nvPr/>
          </p:nvSpPr>
          <p:spPr>
            <a:xfrm>
              <a:off x="4635448" y="4380254"/>
              <a:ext cx="3715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Src</a:t>
              </a:r>
              <a:endParaRPr lang="en-AU" dirty="0"/>
            </a:p>
          </p:txBody>
        </p:sp>
      </p:grpSp>
      <p:pic>
        <p:nvPicPr>
          <p:cNvPr id="8" name="Picture 7" descr="A computer with a blank screen&#10;&#10;Description automatically generated with low confidence">
            <a:extLst>
              <a:ext uri="{FF2B5EF4-FFF2-40B4-BE49-F238E27FC236}">
                <a16:creationId xmlns:a16="http://schemas.microsoft.com/office/drawing/2014/main" id="{B867A42B-C1BD-473F-B090-6BBB5EB14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806" y="4049480"/>
            <a:ext cx="645148" cy="554021"/>
          </a:xfrm>
          <a:prstGeom prst="rect">
            <a:avLst/>
          </a:prstGeom>
        </p:spPr>
      </p:pic>
      <p:pic>
        <p:nvPicPr>
          <p:cNvPr id="9" name="Picture 8" descr="A computer with a blank screen&#10;&#10;Description automatically generated with low confidence">
            <a:extLst>
              <a:ext uri="{FF2B5EF4-FFF2-40B4-BE49-F238E27FC236}">
                <a16:creationId xmlns:a16="http://schemas.microsoft.com/office/drawing/2014/main" id="{30FDE906-E792-4ED8-8DBB-98F3FB385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35910" y="4536010"/>
            <a:ext cx="645148" cy="554021"/>
          </a:xfrm>
          <a:prstGeom prst="rect">
            <a:avLst/>
          </a:prstGeom>
        </p:spPr>
      </p:pic>
      <p:pic>
        <p:nvPicPr>
          <p:cNvPr id="11" name="Picture 10" descr="A computer with a blank screen&#10;&#10;Description automatically generated with low confidence">
            <a:extLst>
              <a:ext uri="{FF2B5EF4-FFF2-40B4-BE49-F238E27FC236}">
                <a16:creationId xmlns:a16="http://schemas.microsoft.com/office/drawing/2014/main" id="{3782E30C-B6C2-4A5A-B85B-A9D74D890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6185" y="4536012"/>
            <a:ext cx="645148" cy="5540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10E0807-5617-4E38-AB7A-E9D1D8D847D5}"/>
              </a:ext>
            </a:extLst>
          </p:cNvPr>
          <p:cNvSpPr txBox="1"/>
          <p:nvPr/>
        </p:nvSpPr>
        <p:spPr>
          <a:xfrm>
            <a:off x="318295" y="3698416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131.107.0.4/16</a:t>
            </a:r>
            <a:endParaRPr lang="en-A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533814-EA14-4122-9881-B3862104A23F}"/>
              </a:ext>
            </a:extLst>
          </p:cNvPr>
          <p:cNvSpPr txBox="1"/>
          <p:nvPr/>
        </p:nvSpPr>
        <p:spPr>
          <a:xfrm>
            <a:off x="4559111" y="418494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131.107.0.6/16</a:t>
            </a:r>
            <a:endParaRPr lang="en-A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F9821C-A2F9-49FE-B623-822A4455C2DB}"/>
              </a:ext>
            </a:extLst>
          </p:cNvPr>
          <p:cNvSpPr txBox="1"/>
          <p:nvPr/>
        </p:nvSpPr>
        <p:spPr>
          <a:xfrm>
            <a:off x="7320092" y="4189803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131.107.0.3/16</a:t>
            </a:r>
            <a:endParaRPr lang="en-AU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60BD52-68CF-448F-842C-C3851257D33C}"/>
              </a:ext>
            </a:extLst>
          </p:cNvPr>
          <p:cNvSpPr txBox="1"/>
          <p:nvPr/>
        </p:nvSpPr>
        <p:spPr>
          <a:xfrm>
            <a:off x="9556553" y="418980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131.107.0.7/16</a:t>
            </a:r>
            <a:endParaRPr lang="en-AU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AU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3A22AD-4DCC-41E8-8CD0-4D95072D69EF}"/>
              </a:ext>
            </a:extLst>
          </p:cNvPr>
          <p:cNvSpPr txBox="1"/>
          <p:nvPr/>
        </p:nvSpPr>
        <p:spPr>
          <a:xfrm>
            <a:off x="408591" y="4568010"/>
            <a:ext cx="167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tx1"/>
                </a:solidFill>
              </a:rPr>
              <a:t>01A5431132AB</a:t>
            </a:r>
            <a:endParaRPr lang="en-A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C71A92-3853-4654-9EBA-E0F149C9FF1D}"/>
              </a:ext>
            </a:extLst>
          </p:cNvPr>
          <p:cNvSpPr txBox="1"/>
          <p:nvPr/>
        </p:nvSpPr>
        <p:spPr>
          <a:xfrm>
            <a:off x="10336725" y="5044482"/>
            <a:ext cx="167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01A54311ED14</a:t>
            </a:r>
            <a:endParaRPr lang="en-A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6B42D8-B2E7-4C8C-9BA8-32F854E4ADC7}"/>
              </a:ext>
            </a:extLst>
          </p:cNvPr>
          <p:cNvSpPr txBox="1"/>
          <p:nvPr/>
        </p:nvSpPr>
        <p:spPr>
          <a:xfrm>
            <a:off x="176589" y="2743100"/>
            <a:ext cx="3126889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Arp Request</a:t>
            </a:r>
          </a:p>
          <a:p>
            <a:r>
              <a:rPr lang="en-US" sz="1800" dirty="0">
                <a:solidFill>
                  <a:schemeClr val="tx1"/>
                </a:solidFill>
              </a:rPr>
              <a:t>131.107.0.4 -&gt; </a:t>
            </a:r>
            <a:r>
              <a:rPr lang="en-AU" sz="1800" dirty="0">
                <a:solidFill>
                  <a:schemeClr val="tx1"/>
                </a:solidFill>
              </a:rPr>
              <a:t>01A5431132AB</a:t>
            </a:r>
          </a:p>
          <a:p>
            <a:r>
              <a:rPr lang="en-US" sz="1800" dirty="0">
                <a:solidFill>
                  <a:srgbClr val="FF0000"/>
                </a:solidFill>
              </a:rPr>
              <a:t>131.107.0.7</a:t>
            </a:r>
            <a:r>
              <a:rPr lang="en-US" sz="1800" dirty="0">
                <a:solidFill>
                  <a:schemeClr val="tx1"/>
                </a:solidFill>
              </a:rPr>
              <a:t> -&gt; </a:t>
            </a:r>
            <a:r>
              <a:rPr lang="en-AU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5FA2E5-FE2C-4D9D-A6E5-5DD928F68317}"/>
              </a:ext>
            </a:extLst>
          </p:cNvPr>
          <p:cNvCxnSpPr>
            <a:cxnSpLocks/>
            <a:stCxn id="75" idx="3"/>
            <a:endCxn id="22" idx="0"/>
          </p:cNvCxnSpPr>
          <p:nvPr/>
        </p:nvCxnSpPr>
        <p:spPr>
          <a:xfrm>
            <a:off x="3303478" y="3204765"/>
            <a:ext cx="2250457" cy="98018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50FDB35-D2F6-4D3E-AB65-3C7D392325F6}"/>
              </a:ext>
            </a:extLst>
          </p:cNvPr>
          <p:cNvCxnSpPr>
            <a:cxnSpLocks/>
            <a:stCxn id="75" idx="3"/>
            <a:endCxn id="23" idx="0"/>
          </p:cNvCxnSpPr>
          <p:nvPr/>
        </p:nvCxnSpPr>
        <p:spPr>
          <a:xfrm>
            <a:off x="3303478" y="3204765"/>
            <a:ext cx="4984989" cy="985038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BDFA9C2-BF3C-414E-B9B0-3F575CFAB37B}"/>
              </a:ext>
            </a:extLst>
          </p:cNvPr>
          <p:cNvCxnSpPr>
            <a:cxnSpLocks/>
            <a:stCxn id="75" idx="3"/>
            <a:endCxn id="24" idx="0"/>
          </p:cNvCxnSpPr>
          <p:nvPr/>
        </p:nvCxnSpPr>
        <p:spPr>
          <a:xfrm>
            <a:off x="3303478" y="3204765"/>
            <a:ext cx="7221450" cy="985037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7DE1392-98AB-47EF-A69B-3F4E30D06B5C}"/>
              </a:ext>
            </a:extLst>
          </p:cNvPr>
          <p:cNvSpPr txBox="1"/>
          <p:nvPr/>
        </p:nvSpPr>
        <p:spPr>
          <a:xfrm>
            <a:off x="8895314" y="5417598"/>
            <a:ext cx="3126889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Arp Response</a:t>
            </a:r>
          </a:p>
          <a:p>
            <a:r>
              <a:rPr lang="en-US" dirty="0"/>
              <a:t>131.107.0.7 -&gt; 01A54311ED14</a:t>
            </a:r>
            <a:endParaRPr lang="en-AU" dirty="0"/>
          </a:p>
          <a:p>
            <a:r>
              <a:rPr lang="en-US" sz="1800" dirty="0">
                <a:solidFill>
                  <a:schemeClr val="tx1"/>
                </a:solidFill>
              </a:rPr>
              <a:t>131.107.0.4 -&gt; </a:t>
            </a:r>
            <a:r>
              <a:rPr lang="en-AU" sz="1800" dirty="0">
                <a:solidFill>
                  <a:schemeClr val="tx1"/>
                </a:solidFill>
              </a:rPr>
              <a:t>01A5431132AB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398F554-96D3-4688-BB2B-C0FECFFD292A}"/>
              </a:ext>
            </a:extLst>
          </p:cNvPr>
          <p:cNvCxnSpPr>
            <a:cxnSpLocks/>
            <a:stCxn id="97" idx="1"/>
            <a:endCxn id="8" idx="3"/>
          </p:cNvCxnSpPr>
          <p:nvPr/>
        </p:nvCxnSpPr>
        <p:spPr>
          <a:xfrm flipH="1" flipV="1">
            <a:off x="1477954" y="4326491"/>
            <a:ext cx="7417360" cy="1552772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0260F47-5882-4304-AC16-C95DD3A7D184}"/>
              </a:ext>
            </a:extLst>
          </p:cNvPr>
          <p:cNvGrpSpPr/>
          <p:nvPr/>
        </p:nvGrpSpPr>
        <p:grpSpPr>
          <a:xfrm>
            <a:off x="176589" y="5641571"/>
            <a:ext cx="4364044" cy="594698"/>
            <a:chOff x="1487628" y="5496713"/>
            <a:chExt cx="4364044" cy="59469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69B1085-BD3A-4C62-AD83-20B60224A25A}"/>
                </a:ext>
              </a:extLst>
            </p:cNvPr>
            <p:cNvSpPr/>
            <p:nvPr/>
          </p:nvSpPr>
          <p:spPr>
            <a:xfrm>
              <a:off x="4508140" y="5496713"/>
              <a:ext cx="1343532" cy="2958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01A5431132AB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358D239-5924-42DD-A6C8-75EB8300FD54}"/>
                </a:ext>
              </a:extLst>
            </p:cNvPr>
            <p:cNvSpPr/>
            <p:nvPr/>
          </p:nvSpPr>
          <p:spPr>
            <a:xfrm>
              <a:off x="4508140" y="5790529"/>
              <a:ext cx="1343532" cy="3008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01A54311ED14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1FC58C0-23EF-45DC-A257-80E1DEB0CA11}"/>
                </a:ext>
              </a:extLst>
            </p:cNvPr>
            <p:cNvGrpSpPr/>
            <p:nvPr/>
          </p:nvGrpSpPr>
          <p:grpSpPr>
            <a:xfrm>
              <a:off x="1487628" y="5496713"/>
              <a:ext cx="3020511" cy="594698"/>
              <a:chOff x="2854172" y="5786713"/>
              <a:chExt cx="3020511" cy="877076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F19F94FE-99AF-4759-9E96-C12241B00DF3}"/>
                  </a:ext>
                </a:extLst>
              </p:cNvPr>
              <p:cNvGrpSpPr/>
              <p:nvPr/>
            </p:nvGrpSpPr>
            <p:grpSpPr>
              <a:xfrm>
                <a:off x="4633748" y="5786713"/>
                <a:ext cx="1240935" cy="875980"/>
                <a:chOff x="4633748" y="5786713"/>
                <a:chExt cx="1240935" cy="875980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02F024F4-74DF-4FF0-80AA-BC24CE8356A7}"/>
                    </a:ext>
                  </a:extLst>
                </p:cNvPr>
                <p:cNvSpPr/>
                <p:nvPr/>
              </p:nvSpPr>
              <p:spPr>
                <a:xfrm>
                  <a:off x="4636724" y="5786713"/>
                  <a:ext cx="1237959" cy="43853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131.107.0.4</a:t>
                  </a:r>
                  <a:endParaRPr lang="en-AU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F8DF90E-6BC2-4FAC-80C8-5F62053DA5AB}"/>
                    </a:ext>
                  </a:extLst>
                </p:cNvPr>
                <p:cNvSpPr/>
                <p:nvPr/>
              </p:nvSpPr>
              <p:spPr>
                <a:xfrm>
                  <a:off x="4633748" y="6224155"/>
                  <a:ext cx="1240935" cy="43853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131.107.0.7</a:t>
                  </a:r>
                  <a:endParaRPr lang="en-AU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9A99BFE8-DC53-4EDB-9C1F-DF90B8DC7B5F}"/>
                  </a:ext>
                </a:extLst>
              </p:cNvPr>
              <p:cNvGrpSpPr/>
              <p:nvPr/>
            </p:nvGrpSpPr>
            <p:grpSpPr>
              <a:xfrm>
                <a:off x="2854172" y="5786713"/>
                <a:ext cx="1782552" cy="877076"/>
                <a:chOff x="2854172" y="5786713"/>
                <a:chExt cx="1782552" cy="877076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70C59B6E-ECC8-45EE-9C81-7C72DC1B2184}"/>
                    </a:ext>
                  </a:extLst>
                </p:cNvPr>
                <p:cNvGrpSpPr/>
                <p:nvPr/>
              </p:nvGrpSpPr>
              <p:grpSpPr>
                <a:xfrm>
                  <a:off x="3887499" y="5786713"/>
                  <a:ext cx="749225" cy="875980"/>
                  <a:chOff x="3887499" y="5786713"/>
                  <a:chExt cx="749225" cy="875980"/>
                </a:xfrm>
              </p:grpSpPr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439BAA07-7B76-4C35-A97E-67F5D319BB16}"/>
                      </a:ext>
                    </a:extLst>
                  </p:cNvPr>
                  <p:cNvSpPr/>
                  <p:nvPr/>
                </p:nvSpPr>
                <p:spPr>
                  <a:xfrm>
                    <a:off x="3902668" y="5786713"/>
                    <a:ext cx="734056" cy="438538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49791</a:t>
                    </a:r>
                    <a:endParaRPr lang="en-AU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58B41DCA-5049-46B7-B6C9-5CFD4BFBCF28}"/>
                      </a:ext>
                    </a:extLst>
                  </p:cNvPr>
                  <p:cNvSpPr/>
                  <p:nvPr/>
                </p:nvSpPr>
                <p:spPr>
                  <a:xfrm>
                    <a:off x="3887499" y="6224155"/>
                    <a:ext cx="746249" cy="438538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80</a:t>
                    </a:r>
                    <a:endParaRPr lang="en-AU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663611D6-A843-4B26-9212-5A4D18D3CA55}"/>
                    </a:ext>
                  </a:extLst>
                </p:cNvPr>
                <p:cNvSpPr/>
                <p:nvPr/>
              </p:nvSpPr>
              <p:spPr>
                <a:xfrm>
                  <a:off x="2854172" y="5786713"/>
                  <a:ext cx="1048496" cy="8770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DATA</a:t>
                  </a:r>
                  <a:endParaRPr lang="en-AU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3954ACD-E864-4606-A85E-C48CB196C5C1}"/>
              </a:ext>
            </a:extLst>
          </p:cNvPr>
          <p:cNvSpPr txBox="1"/>
          <p:nvPr/>
        </p:nvSpPr>
        <p:spPr>
          <a:xfrm>
            <a:off x="1344075" y="5377693"/>
            <a:ext cx="508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Ports</a:t>
            </a:r>
            <a:endParaRPr lang="en-AU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77D3850-F56B-4495-B258-B046E10EC79A}"/>
              </a:ext>
            </a:extLst>
          </p:cNvPr>
          <p:cNvSpPr txBox="1"/>
          <p:nvPr/>
        </p:nvSpPr>
        <p:spPr>
          <a:xfrm>
            <a:off x="3283671" y="5377693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MAC Addresses</a:t>
            </a:r>
            <a:endParaRPr lang="en-AU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580C5A0-3420-4089-9839-803C724ECF60}"/>
              </a:ext>
            </a:extLst>
          </p:cNvPr>
          <p:cNvSpPr txBox="1"/>
          <p:nvPr/>
        </p:nvSpPr>
        <p:spPr>
          <a:xfrm>
            <a:off x="4540633" y="5944514"/>
            <a:ext cx="389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Dst</a:t>
            </a:r>
            <a:endParaRPr lang="en-AU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D696A6-1132-4494-B200-CA4FF7C43CC8}"/>
              </a:ext>
            </a:extLst>
          </p:cNvPr>
          <p:cNvSpPr txBox="1"/>
          <p:nvPr/>
        </p:nvSpPr>
        <p:spPr>
          <a:xfrm>
            <a:off x="4543609" y="5668112"/>
            <a:ext cx="371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Src</a:t>
            </a:r>
            <a:endParaRPr lang="en-AU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AC13492-69DA-4019-8820-AFAE50E17454}"/>
              </a:ext>
            </a:extLst>
          </p:cNvPr>
          <p:cNvSpPr txBox="1"/>
          <p:nvPr/>
        </p:nvSpPr>
        <p:spPr>
          <a:xfrm>
            <a:off x="2238628" y="5361782"/>
            <a:ext cx="976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IP Addresses</a:t>
            </a:r>
            <a:endParaRPr lang="en-AU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814DD9-7710-4C11-842B-A7A694C41636}"/>
              </a:ext>
            </a:extLst>
          </p:cNvPr>
          <p:cNvSpPr txBox="1"/>
          <p:nvPr/>
        </p:nvSpPr>
        <p:spPr>
          <a:xfrm rot="463897">
            <a:off x="5204338" y="3401548"/>
            <a:ext cx="337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Broadcast ARP request to all hosts</a:t>
            </a:r>
            <a:endParaRPr lang="en-AU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6C336B-5FC5-4AD3-AC0E-4E5F6C4E721F}"/>
              </a:ext>
            </a:extLst>
          </p:cNvPr>
          <p:cNvSpPr txBox="1"/>
          <p:nvPr/>
        </p:nvSpPr>
        <p:spPr>
          <a:xfrm rot="704673">
            <a:off x="6041671" y="5287172"/>
            <a:ext cx="277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Unicast ARP reply to sender</a:t>
            </a:r>
            <a:endParaRPr lang="en-AU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DFEF9D4-5F40-4D26-9C63-B0BEF84A4CF8}"/>
              </a:ext>
            </a:extLst>
          </p:cNvPr>
          <p:cNvSpPr txBox="1"/>
          <p:nvPr/>
        </p:nvSpPr>
        <p:spPr>
          <a:xfrm>
            <a:off x="3234326" y="2569252"/>
            <a:ext cx="4417043" cy="369332"/>
          </a:xfrm>
          <a:prstGeom prst="rect">
            <a:avLst/>
          </a:prstGeom>
          <a:solidFill>
            <a:srgbClr val="FFFF00"/>
          </a:solidFill>
          <a:ln w="15875">
            <a:solidFill>
              <a:schemeClr val="dk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Don’t know remote machine’s MAC Address?</a:t>
            </a:r>
            <a:endParaRPr lang="en-AU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B0A1FE-5722-42AC-90BB-0A19D0965F4E}"/>
              </a:ext>
            </a:extLst>
          </p:cNvPr>
          <p:cNvSpPr txBox="1"/>
          <p:nvPr/>
        </p:nvSpPr>
        <p:spPr>
          <a:xfrm>
            <a:off x="2121831" y="6282662"/>
            <a:ext cx="320119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Fill in the MAC Address received</a:t>
            </a:r>
            <a:endParaRPr lang="en-AU" dirty="0"/>
          </a:p>
        </p:txBody>
      </p:sp>
      <p:sp>
        <p:nvSpPr>
          <p:cNvPr id="126" name="Cross 125">
            <a:extLst>
              <a:ext uri="{FF2B5EF4-FFF2-40B4-BE49-F238E27FC236}">
                <a16:creationId xmlns:a16="http://schemas.microsoft.com/office/drawing/2014/main" id="{3C56BD64-F5C7-4EEB-9C55-8BB08CB85AE2}"/>
              </a:ext>
            </a:extLst>
          </p:cNvPr>
          <p:cNvSpPr/>
          <p:nvPr/>
        </p:nvSpPr>
        <p:spPr>
          <a:xfrm rot="18982406">
            <a:off x="8221130" y="4011004"/>
            <a:ext cx="335902" cy="321159"/>
          </a:xfrm>
          <a:prstGeom prst="plus">
            <a:avLst>
              <a:gd name="adj" fmla="val 395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Cross 126">
            <a:extLst>
              <a:ext uri="{FF2B5EF4-FFF2-40B4-BE49-F238E27FC236}">
                <a16:creationId xmlns:a16="http://schemas.microsoft.com/office/drawing/2014/main" id="{FF3CE865-8223-4996-BA1B-B7EC31C03398}"/>
              </a:ext>
            </a:extLst>
          </p:cNvPr>
          <p:cNvSpPr/>
          <p:nvPr/>
        </p:nvSpPr>
        <p:spPr>
          <a:xfrm rot="18982406">
            <a:off x="5522918" y="3983224"/>
            <a:ext cx="335902" cy="321159"/>
          </a:xfrm>
          <a:prstGeom prst="plus">
            <a:avLst>
              <a:gd name="adj" fmla="val 395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Half Frame 129">
            <a:extLst>
              <a:ext uri="{FF2B5EF4-FFF2-40B4-BE49-F238E27FC236}">
                <a16:creationId xmlns:a16="http://schemas.microsoft.com/office/drawing/2014/main" id="{A0762EC0-E017-4422-B2FF-EA421EB0E107}"/>
              </a:ext>
            </a:extLst>
          </p:cNvPr>
          <p:cNvSpPr/>
          <p:nvPr/>
        </p:nvSpPr>
        <p:spPr>
          <a:xfrm rot="13165394">
            <a:off x="10702771" y="3802332"/>
            <a:ext cx="204215" cy="461680"/>
          </a:xfrm>
          <a:prstGeom prst="halfFrame">
            <a:avLst>
              <a:gd name="adj1" fmla="val 34006"/>
              <a:gd name="adj2" fmla="val 3158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E84445-BBBD-4A60-8201-F4102F93D408}"/>
              </a:ext>
            </a:extLst>
          </p:cNvPr>
          <p:cNvCxnSpPr>
            <a:cxnSpLocks/>
          </p:cNvCxnSpPr>
          <p:nvPr/>
        </p:nvCxnSpPr>
        <p:spPr>
          <a:xfrm>
            <a:off x="1536492" y="4369615"/>
            <a:ext cx="1766986" cy="1574899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omputer with a blank screen&#10;&#10;Description automatically generated with low confidence">
            <a:extLst>
              <a:ext uri="{FF2B5EF4-FFF2-40B4-BE49-F238E27FC236}">
                <a16:creationId xmlns:a16="http://schemas.microsoft.com/office/drawing/2014/main" id="{4EE17274-82EF-4D63-8C0A-852442E6C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49062" y="4521836"/>
            <a:ext cx="645148" cy="55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7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3 -0.02084 L -0.00039 0.528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0.66393 -0.16412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90" y="-8218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9" dur="2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97" grpId="0" animBg="1"/>
      <p:bldP spid="97" grpId="1" animBg="1"/>
      <p:bldP spid="104" grpId="0"/>
      <p:bldP spid="104" grpId="1"/>
      <p:bldP spid="106" grpId="0"/>
      <p:bldP spid="106" grpId="1"/>
      <p:bldP spid="107" grpId="0"/>
      <p:bldP spid="107" grpId="1"/>
      <p:bldP spid="108" grpId="0"/>
      <p:bldP spid="108" grpId="1"/>
      <p:bldP spid="105" grpId="0"/>
      <p:bldP spid="105" grpId="1"/>
      <p:bldP spid="120" grpId="0"/>
      <p:bldP spid="120" grpId="1"/>
      <p:bldP spid="121" grpId="0"/>
      <p:bldP spid="121" grpId="1"/>
      <p:bldP spid="122" grpId="0" animBg="1"/>
      <p:bldP spid="122" grpId="1" animBg="1"/>
      <p:bldP spid="123" grpId="0" animBg="1"/>
      <p:bldP spid="123" grpId="1" animBg="1"/>
      <p:bldP spid="126" grpId="0" animBg="1"/>
      <p:bldP spid="126" grpId="1" animBg="1"/>
      <p:bldP spid="127" grpId="0" animBg="1"/>
      <p:bldP spid="127" grpId="1" animBg="1"/>
      <p:bldP spid="130" grpId="0" animBg="1"/>
      <p:bldP spid="13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4CA9-260D-4880-BB7A-42333C9C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Gateway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E3B7-FDAD-4D89-A3D1-FBA5D213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set on each host</a:t>
            </a:r>
          </a:p>
          <a:p>
            <a:pPr lvl="1"/>
            <a:r>
              <a:rPr lang="en-US" dirty="0"/>
              <a:t>Allows the host to route traffic out of the local subnet</a:t>
            </a:r>
          </a:p>
          <a:p>
            <a:pPr lvl="1"/>
            <a:r>
              <a:rPr lang="en-US" dirty="0"/>
              <a:t>Points to the default router</a:t>
            </a:r>
          </a:p>
          <a:p>
            <a:pPr lvl="1"/>
            <a:r>
              <a:rPr lang="en-US" dirty="0"/>
              <a:t>Is used when the host needs to: </a:t>
            </a:r>
          </a:p>
          <a:p>
            <a:pPr lvl="2"/>
            <a:r>
              <a:rPr lang="en-US" dirty="0"/>
              <a:t>Send traffic to a remote network</a:t>
            </a:r>
          </a:p>
          <a:p>
            <a:pPr lvl="2"/>
            <a:r>
              <a:rPr lang="en-US" dirty="0"/>
              <a:t>There is no specific route for the intended destination</a:t>
            </a:r>
          </a:p>
          <a:p>
            <a:r>
              <a:rPr lang="en-US" dirty="0"/>
              <a:t>Only used for remote destinations</a:t>
            </a:r>
          </a:p>
          <a:p>
            <a:r>
              <a:rPr lang="en-US" dirty="0"/>
              <a:t>Sender sends an ARP request for the Default Gateway’s IP address</a:t>
            </a:r>
          </a:p>
          <a:p>
            <a:r>
              <a:rPr lang="en-US" dirty="0"/>
              <a:t>Sender receives the MAC address of the router’s NIC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307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16CF-E953-4390-9ED8-0AA93EF7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if destination is local or remote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0E0D0-92D5-47A3-BDBC-0D6FF513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 host </a:t>
            </a:r>
          </a:p>
          <a:p>
            <a:pPr lvl="1"/>
            <a:r>
              <a:rPr lang="en-US" dirty="0"/>
              <a:t>ANDs its IP address with the senders Subnet Mask 	</a:t>
            </a:r>
          </a:p>
          <a:p>
            <a:pPr lvl="1"/>
            <a:r>
              <a:rPr lang="en-US" dirty="0"/>
              <a:t>ANDs the destination IP address with the senders Subnet Mask </a:t>
            </a:r>
          </a:p>
          <a:p>
            <a:r>
              <a:rPr lang="en-US" dirty="0"/>
              <a:t>Compare the results of the previous ANDing calculations</a:t>
            </a:r>
          </a:p>
          <a:p>
            <a:pPr lvl="1"/>
            <a:r>
              <a:rPr lang="en-US" dirty="0"/>
              <a:t>if the results are the same then the destination IP is local (Computers A &amp; B)</a:t>
            </a:r>
          </a:p>
          <a:p>
            <a:pPr lvl="1"/>
            <a:r>
              <a:rPr lang="en-US" dirty="0"/>
              <a:t>if the results are different then destination IP is remote (Computers B &amp; C)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E837F8A-202C-4606-9BF7-23FBA0CAC37E}"/>
              </a:ext>
            </a:extLst>
          </p:cNvPr>
          <p:cNvGrpSpPr/>
          <p:nvPr/>
        </p:nvGrpSpPr>
        <p:grpSpPr>
          <a:xfrm>
            <a:off x="1358588" y="4392449"/>
            <a:ext cx="9474823" cy="2100426"/>
            <a:chOff x="993153" y="4125215"/>
            <a:chExt cx="9474823" cy="2100426"/>
          </a:xfrm>
        </p:grpSpPr>
        <p:pic>
          <p:nvPicPr>
            <p:cNvPr id="5" name="Picture 4" descr="A computer with a blank screen&#10;&#10;Description automatically generated with low confidence">
              <a:extLst>
                <a:ext uri="{FF2B5EF4-FFF2-40B4-BE49-F238E27FC236}">
                  <a16:creationId xmlns:a16="http://schemas.microsoft.com/office/drawing/2014/main" id="{27A00A80-7D5E-41F2-93C2-9C8E4F1C9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93153" y="4499715"/>
              <a:ext cx="645148" cy="554021"/>
            </a:xfrm>
            <a:prstGeom prst="rect">
              <a:avLst/>
            </a:prstGeom>
          </p:spPr>
        </p:pic>
        <p:pic>
          <p:nvPicPr>
            <p:cNvPr id="6" name="Picture 5" descr="A computer with a blank screen&#10;&#10;Description automatically generated with low confidence">
              <a:extLst>
                <a:ext uri="{FF2B5EF4-FFF2-40B4-BE49-F238E27FC236}">
                  <a16:creationId xmlns:a16="http://schemas.microsoft.com/office/drawing/2014/main" id="{CCA81129-3298-4459-ABB9-6479FC323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622553" y="4499712"/>
              <a:ext cx="645148" cy="554021"/>
            </a:xfrm>
            <a:prstGeom prst="rect">
              <a:avLst/>
            </a:prstGeom>
          </p:spPr>
        </p:pic>
        <p:pic>
          <p:nvPicPr>
            <p:cNvPr id="7" name="Picture 6" descr="A computer with a blank screen&#10;&#10;Description automatically generated with low confidence">
              <a:extLst>
                <a:ext uri="{FF2B5EF4-FFF2-40B4-BE49-F238E27FC236}">
                  <a16:creationId xmlns:a16="http://schemas.microsoft.com/office/drawing/2014/main" id="{464A91CC-4560-4F98-A1C3-B2CAF9703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193428" y="4499713"/>
              <a:ext cx="645148" cy="554021"/>
            </a:xfrm>
            <a:prstGeom prst="rect">
              <a:avLst/>
            </a:prstGeom>
          </p:spPr>
        </p:pic>
        <p:pic>
          <p:nvPicPr>
            <p:cNvPr id="8" name="Picture 7" descr="A computer with a blank screen&#10;&#10;Description automatically generated with low confidence">
              <a:extLst>
                <a:ext uri="{FF2B5EF4-FFF2-40B4-BE49-F238E27FC236}">
                  <a16:creationId xmlns:a16="http://schemas.microsoft.com/office/drawing/2014/main" id="{20681416-6460-4E1B-BE04-CD95A7E7B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822828" y="4499714"/>
              <a:ext cx="645148" cy="554021"/>
            </a:xfrm>
            <a:prstGeom prst="rect">
              <a:avLst/>
            </a:prstGeom>
          </p:spPr>
        </p:pic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A432A7A-852E-4C22-BBD9-E042BFF02B31}"/>
                </a:ext>
              </a:extLst>
            </p:cNvPr>
            <p:cNvSpPr/>
            <p:nvPr/>
          </p:nvSpPr>
          <p:spPr>
            <a:xfrm>
              <a:off x="1623527" y="4915071"/>
              <a:ext cx="532591" cy="617982"/>
            </a:xfrm>
            <a:custGeom>
              <a:avLst/>
              <a:gdLst>
                <a:gd name="connsiteX0" fmla="*/ 0 w 532591"/>
                <a:gd name="connsiteY0" fmla="*/ 48816 h 701959"/>
                <a:gd name="connsiteX1" fmla="*/ 447869 w 532591"/>
                <a:gd name="connsiteY1" fmla="*/ 67477 h 701959"/>
                <a:gd name="connsiteX2" fmla="*/ 531844 w 532591"/>
                <a:gd name="connsiteY2" fmla="*/ 701959 h 70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591" h="701959">
                  <a:moveTo>
                    <a:pt x="0" y="48816"/>
                  </a:moveTo>
                  <a:cubicBezTo>
                    <a:pt x="179614" y="3718"/>
                    <a:pt x="359228" y="-41380"/>
                    <a:pt x="447869" y="67477"/>
                  </a:cubicBezTo>
                  <a:cubicBezTo>
                    <a:pt x="536510" y="176334"/>
                    <a:pt x="534177" y="439146"/>
                    <a:pt x="531844" y="701959"/>
                  </a:cubicBezTo>
                </a:path>
              </a:pathLst>
            </a:cu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EE0C51E-6A46-4D3D-84FB-40C37D679BD0}"/>
                </a:ext>
              </a:extLst>
            </p:cNvPr>
            <p:cNvSpPr/>
            <p:nvPr/>
          </p:nvSpPr>
          <p:spPr>
            <a:xfrm flipH="1">
              <a:off x="2613796" y="4889142"/>
              <a:ext cx="645148" cy="617982"/>
            </a:xfrm>
            <a:custGeom>
              <a:avLst/>
              <a:gdLst>
                <a:gd name="connsiteX0" fmla="*/ 0 w 532591"/>
                <a:gd name="connsiteY0" fmla="*/ 48816 h 701959"/>
                <a:gd name="connsiteX1" fmla="*/ 447869 w 532591"/>
                <a:gd name="connsiteY1" fmla="*/ 67477 h 701959"/>
                <a:gd name="connsiteX2" fmla="*/ 531844 w 532591"/>
                <a:gd name="connsiteY2" fmla="*/ 701959 h 70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591" h="701959">
                  <a:moveTo>
                    <a:pt x="0" y="48816"/>
                  </a:moveTo>
                  <a:cubicBezTo>
                    <a:pt x="179614" y="3718"/>
                    <a:pt x="359228" y="-41380"/>
                    <a:pt x="447869" y="67477"/>
                  </a:cubicBezTo>
                  <a:cubicBezTo>
                    <a:pt x="536510" y="176334"/>
                    <a:pt x="534177" y="439146"/>
                    <a:pt x="531844" y="701959"/>
                  </a:cubicBezTo>
                </a:path>
              </a:pathLst>
            </a:cu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702088-7E2F-4D6B-AF4B-F7B909F86860}"/>
                </a:ext>
              </a:extLst>
            </p:cNvPr>
            <p:cNvSpPr/>
            <p:nvPr/>
          </p:nvSpPr>
          <p:spPr>
            <a:xfrm>
              <a:off x="8252927" y="4910752"/>
              <a:ext cx="532591" cy="617982"/>
            </a:xfrm>
            <a:custGeom>
              <a:avLst/>
              <a:gdLst>
                <a:gd name="connsiteX0" fmla="*/ 0 w 532591"/>
                <a:gd name="connsiteY0" fmla="*/ 48816 h 701959"/>
                <a:gd name="connsiteX1" fmla="*/ 447869 w 532591"/>
                <a:gd name="connsiteY1" fmla="*/ 67477 h 701959"/>
                <a:gd name="connsiteX2" fmla="*/ 531844 w 532591"/>
                <a:gd name="connsiteY2" fmla="*/ 701959 h 70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591" h="701959">
                  <a:moveTo>
                    <a:pt x="0" y="48816"/>
                  </a:moveTo>
                  <a:cubicBezTo>
                    <a:pt x="179614" y="3718"/>
                    <a:pt x="359228" y="-41380"/>
                    <a:pt x="447869" y="67477"/>
                  </a:cubicBezTo>
                  <a:cubicBezTo>
                    <a:pt x="536510" y="176334"/>
                    <a:pt x="534177" y="439146"/>
                    <a:pt x="531844" y="701959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E0E47E8-59CC-4245-AC70-F15CAA351A28}"/>
                </a:ext>
              </a:extLst>
            </p:cNvPr>
            <p:cNvSpPr/>
            <p:nvPr/>
          </p:nvSpPr>
          <p:spPr>
            <a:xfrm flipH="1">
              <a:off x="9243196" y="4884823"/>
              <a:ext cx="645148" cy="617982"/>
            </a:xfrm>
            <a:custGeom>
              <a:avLst/>
              <a:gdLst>
                <a:gd name="connsiteX0" fmla="*/ 0 w 532591"/>
                <a:gd name="connsiteY0" fmla="*/ 48816 h 701959"/>
                <a:gd name="connsiteX1" fmla="*/ 447869 w 532591"/>
                <a:gd name="connsiteY1" fmla="*/ 67477 h 701959"/>
                <a:gd name="connsiteX2" fmla="*/ 531844 w 532591"/>
                <a:gd name="connsiteY2" fmla="*/ 701959 h 70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591" h="701959">
                  <a:moveTo>
                    <a:pt x="0" y="48816"/>
                  </a:moveTo>
                  <a:cubicBezTo>
                    <a:pt x="179614" y="3718"/>
                    <a:pt x="359228" y="-41380"/>
                    <a:pt x="447869" y="67477"/>
                  </a:cubicBezTo>
                  <a:cubicBezTo>
                    <a:pt x="536510" y="176334"/>
                    <a:pt x="534177" y="439146"/>
                    <a:pt x="531844" y="701959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B35C3AA-C60C-4C9E-B950-34F800648DFC}"/>
                </a:ext>
              </a:extLst>
            </p:cNvPr>
            <p:cNvCxnSpPr/>
            <p:nvPr/>
          </p:nvCxnSpPr>
          <p:spPr>
            <a:xfrm>
              <a:off x="2727273" y="5632765"/>
              <a:ext cx="2612353" cy="0"/>
            </a:xfrm>
            <a:prstGeom prst="line">
              <a:avLst/>
            </a:prstGeom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469E72-0B8D-42CC-8F95-308277C1B6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5462" y="5632765"/>
              <a:ext cx="2407795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39DF8-5F2C-4CDC-BC2F-FA137DE4DCED}"/>
                </a:ext>
              </a:extLst>
            </p:cNvPr>
            <p:cNvGrpSpPr/>
            <p:nvPr/>
          </p:nvGrpSpPr>
          <p:grpSpPr>
            <a:xfrm>
              <a:off x="5339626" y="5329805"/>
              <a:ext cx="895836" cy="895836"/>
              <a:chOff x="5057192" y="5281127"/>
              <a:chExt cx="895836" cy="895836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9965405-D8A2-4EAD-839F-D365CE14DD21}"/>
                  </a:ext>
                </a:extLst>
              </p:cNvPr>
              <p:cNvSpPr/>
              <p:nvPr/>
            </p:nvSpPr>
            <p:spPr>
              <a:xfrm>
                <a:off x="5057192" y="5281127"/>
                <a:ext cx="895836" cy="895836"/>
              </a:xfrm>
              <a:prstGeom prst="ellipse">
                <a:avLst/>
              </a:prstGeom>
              <a:noFill/>
              <a:ln w="857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8FBD1903-B514-43AE-B840-55FF41E10931}"/>
                  </a:ext>
                </a:extLst>
              </p:cNvPr>
              <p:cNvSpPr/>
              <p:nvPr/>
            </p:nvSpPr>
            <p:spPr>
              <a:xfrm>
                <a:off x="5136502" y="5626433"/>
                <a:ext cx="293915" cy="205224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33BAD24F-3FDC-41AB-A395-91D563C11BAD}"/>
                  </a:ext>
                </a:extLst>
              </p:cNvPr>
              <p:cNvSpPr/>
              <p:nvPr/>
            </p:nvSpPr>
            <p:spPr>
              <a:xfrm rot="10800000">
                <a:off x="5583642" y="5626433"/>
                <a:ext cx="293915" cy="205224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74CC2289-F205-4DEE-87C0-07380AB9E3E9}"/>
                  </a:ext>
                </a:extLst>
              </p:cNvPr>
              <p:cNvSpPr/>
              <p:nvPr/>
            </p:nvSpPr>
            <p:spPr>
              <a:xfrm rot="16200000">
                <a:off x="5360072" y="5397905"/>
                <a:ext cx="293915" cy="205224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67CD7C48-68AD-4A16-AB8D-61FE6B12228E}"/>
                  </a:ext>
                </a:extLst>
              </p:cNvPr>
              <p:cNvSpPr/>
              <p:nvPr/>
            </p:nvSpPr>
            <p:spPr>
              <a:xfrm rot="5400000">
                <a:off x="5360072" y="5863982"/>
                <a:ext cx="293915" cy="205224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EDC559C-D657-454E-91C3-889398893A31}"/>
                </a:ext>
              </a:extLst>
            </p:cNvPr>
            <p:cNvGrpSpPr/>
            <p:nvPr/>
          </p:nvGrpSpPr>
          <p:grpSpPr>
            <a:xfrm>
              <a:off x="8643257" y="5533053"/>
              <a:ext cx="830425" cy="580499"/>
              <a:chOff x="2062065" y="5533053"/>
              <a:chExt cx="830425" cy="58049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DAD788E-4032-4773-A8D0-05332EBB9AAD}"/>
                  </a:ext>
                </a:extLst>
              </p:cNvPr>
              <p:cNvSpPr/>
              <p:nvPr/>
            </p:nvSpPr>
            <p:spPr>
              <a:xfrm>
                <a:off x="2062065" y="5533053"/>
                <a:ext cx="830425" cy="58049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F1AD08D2-1D61-4DB3-A3C0-BD7C059BF4FD}"/>
                  </a:ext>
                </a:extLst>
              </p:cNvPr>
              <p:cNvSpPr/>
              <p:nvPr/>
            </p:nvSpPr>
            <p:spPr>
              <a:xfrm>
                <a:off x="2521039" y="5632766"/>
                <a:ext cx="293915" cy="144958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95C23B68-A73A-4E13-8624-760D450B6A9F}"/>
                  </a:ext>
                </a:extLst>
              </p:cNvPr>
              <p:cNvSpPr/>
              <p:nvPr/>
            </p:nvSpPr>
            <p:spPr>
              <a:xfrm>
                <a:off x="2528230" y="5800680"/>
                <a:ext cx="293915" cy="144958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01240387-0587-42AA-95DB-BCE9600DC448}"/>
                  </a:ext>
                </a:extLst>
              </p:cNvPr>
              <p:cNvSpPr/>
              <p:nvPr/>
            </p:nvSpPr>
            <p:spPr>
              <a:xfrm rot="10800000">
                <a:off x="2144703" y="5729045"/>
                <a:ext cx="293915" cy="144958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15CD0BF6-C039-4D74-B573-2F125BB0D2C0}"/>
                  </a:ext>
                </a:extLst>
              </p:cNvPr>
              <p:cNvSpPr/>
              <p:nvPr/>
            </p:nvSpPr>
            <p:spPr>
              <a:xfrm rot="10800000">
                <a:off x="2148637" y="5894115"/>
                <a:ext cx="293915" cy="144958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8B43F7-87C8-4DFF-B149-BECABBC2D19B}"/>
                </a:ext>
              </a:extLst>
            </p:cNvPr>
            <p:cNvGrpSpPr/>
            <p:nvPr/>
          </p:nvGrpSpPr>
          <p:grpSpPr>
            <a:xfrm>
              <a:off x="1896848" y="5533052"/>
              <a:ext cx="830425" cy="580499"/>
              <a:chOff x="2062065" y="5533053"/>
              <a:chExt cx="830425" cy="58049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617D91D-C065-44C9-99EF-B6CE94C58048}"/>
                  </a:ext>
                </a:extLst>
              </p:cNvPr>
              <p:cNvSpPr/>
              <p:nvPr/>
            </p:nvSpPr>
            <p:spPr>
              <a:xfrm>
                <a:off x="2062065" y="5533053"/>
                <a:ext cx="830425" cy="58049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8FC5A714-2B61-4AAF-9DAD-09F1D0822D8E}"/>
                  </a:ext>
                </a:extLst>
              </p:cNvPr>
              <p:cNvSpPr/>
              <p:nvPr/>
            </p:nvSpPr>
            <p:spPr>
              <a:xfrm>
                <a:off x="2521039" y="5632766"/>
                <a:ext cx="293915" cy="144958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50D1AC57-BC9B-4CAA-BB3C-0171A8DF6C68}"/>
                  </a:ext>
                </a:extLst>
              </p:cNvPr>
              <p:cNvSpPr/>
              <p:nvPr/>
            </p:nvSpPr>
            <p:spPr>
              <a:xfrm>
                <a:off x="2528230" y="5800680"/>
                <a:ext cx="293915" cy="144958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7C0B4742-504B-4736-B0D7-3EE82AB0D504}"/>
                  </a:ext>
                </a:extLst>
              </p:cNvPr>
              <p:cNvSpPr/>
              <p:nvPr/>
            </p:nvSpPr>
            <p:spPr>
              <a:xfrm rot="10800000">
                <a:off x="2144703" y="5729045"/>
                <a:ext cx="293915" cy="144958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BB812C9B-5939-4664-A937-7C0BCF8D7AE5}"/>
                  </a:ext>
                </a:extLst>
              </p:cNvPr>
              <p:cNvSpPr/>
              <p:nvPr/>
            </p:nvSpPr>
            <p:spPr>
              <a:xfrm rot="10800000">
                <a:off x="2148637" y="5894115"/>
                <a:ext cx="293915" cy="144958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715308-2946-48FF-A373-7F4832BB4214}"/>
                </a:ext>
              </a:extLst>
            </p:cNvPr>
            <p:cNvSpPr txBox="1"/>
            <p:nvPr/>
          </p:nvSpPr>
          <p:spPr>
            <a:xfrm>
              <a:off x="1199328" y="413038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A06075D-2BDB-4585-851F-BFC4DDA7A05E}"/>
                </a:ext>
              </a:extLst>
            </p:cNvPr>
            <p:cNvSpPr txBox="1"/>
            <p:nvPr/>
          </p:nvSpPr>
          <p:spPr>
            <a:xfrm>
              <a:off x="3371431" y="413038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2D1E42-5226-44EC-A6EC-872970A444EA}"/>
                </a:ext>
              </a:extLst>
            </p:cNvPr>
            <p:cNvSpPr txBox="1"/>
            <p:nvPr/>
          </p:nvSpPr>
          <p:spPr>
            <a:xfrm>
              <a:off x="7786269" y="412521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83B9C4-7863-4F37-98F3-2BC4758B92C6}"/>
                </a:ext>
              </a:extLst>
            </p:cNvPr>
            <p:cNvSpPr txBox="1"/>
            <p:nvPr/>
          </p:nvSpPr>
          <p:spPr>
            <a:xfrm>
              <a:off x="10000888" y="412521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977276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B908-B13A-474D-BDA2-CB701DD8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how to route traffic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45A9-739E-4E5F-9E61-4A36C5EEE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Each time a network transmission happens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Sender need to determine if destination is on the local or remote network</a:t>
            </a:r>
          </a:p>
          <a:p>
            <a:r>
              <a:rPr lang="en-US" dirty="0"/>
              <a:t>If the destination IP address is on the local network</a:t>
            </a:r>
          </a:p>
          <a:p>
            <a:pPr lvl="1"/>
            <a:r>
              <a:rPr lang="en-US" dirty="0"/>
              <a:t>ARP for the destination IP address</a:t>
            </a:r>
          </a:p>
          <a:p>
            <a:pPr lvl="1"/>
            <a:r>
              <a:rPr lang="en-US" dirty="0"/>
              <a:t>This informs the sender of the remote host’s MAC address</a:t>
            </a:r>
          </a:p>
          <a:p>
            <a:pPr lvl="1"/>
            <a:r>
              <a:rPr lang="en-US" dirty="0"/>
              <a:t>Send the network packet to the MAC address of the destination host</a:t>
            </a:r>
          </a:p>
          <a:p>
            <a:r>
              <a:rPr lang="en-US" dirty="0"/>
              <a:t>If the destination IP address is on a remote network</a:t>
            </a:r>
          </a:p>
          <a:p>
            <a:pPr lvl="1"/>
            <a:r>
              <a:rPr lang="en-AU" dirty="0"/>
              <a:t>ARP for the IP address of the Default Gateway</a:t>
            </a:r>
          </a:p>
          <a:p>
            <a:pPr lvl="1"/>
            <a:r>
              <a:rPr lang="en-US" dirty="0"/>
              <a:t>This informs the sender of the default gateway’s MAC address</a:t>
            </a:r>
          </a:p>
          <a:p>
            <a:pPr lvl="1"/>
            <a:r>
              <a:rPr lang="en-US" dirty="0"/>
              <a:t>Send the network packet to the MAC address of the default router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3063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8646-DD4F-4F90-B821-B5B796F0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Boolean AND calculation</a:t>
            </a:r>
            <a:endParaRPr lang="en-AU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713D5B3-2D33-4098-A4BB-39B38CC36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61896"/>
              </p:ext>
            </p:extLst>
          </p:nvPr>
        </p:nvGraphicFramePr>
        <p:xfrm>
          <a:off x="632927" y="1825625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358391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295859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6712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7934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55652658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BOOLEAN AND </a:t>
                      </a:r>
                      <a:endParaRPr lang="en-A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1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AND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=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A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9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AND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=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A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0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AND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=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A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AND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=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A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7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051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2528-183F-4EF7-92E6-146A3B3C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if hosts are local or remote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4597-C756-4333-822E-F1C13AF86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8382"/>
            <a:ext cx="10515600" cy="22885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-&gt; B (Local)</a:t>
            </a:r>
          </a:p>
          <a:p>
            <a:pPr lvl="1"/>
            <a:r>
              <a:rPr lang="en-US" dirty="0"/>
              <a:t>131.107.0.4 AND 255.255.0.0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131.107.0.0</a:t>
            </a:r>
          </a:p>
          <a:p>
            <a:pPr lvl="1"/>
            <a:r>
              <a:rPr lang="en-US" dirty="0"/>
              <a:t>131.107.0.6 AND 255.255.0.0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131.107.0.0</a:t>
            </a:r>
          </a:p>
          <a:p>
            <a:r>
              <a:rPr lang="en-US" dirty="0"/>
              <a:t>B -&gt; C (Remote)</a:t>
            </a:r>
          </a:p>
          <a:p>
            <a:pPr lvl="1"/>
            <a:r>
              <a:rPr lang="en-US" dirty="0"/>
              <a:t>131.107.0.6 AND 255.255.0.0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131.107.0.0</a:t>
            </a:r>
          </a:p>
          <a:p>
            <a:pPr lvl="1"/>
            <a:r>
              <a:rPr lang="en-US" dirty="0"/>
              <a:t>131.109.0.3 AND 255.255.0.0 = </a:t>
            </a:r>
            <a:r>
              <a:rPr lang="en-US" dirty="0">
                <a:solidFill>
                  <a:srgbClr val="FF0000"/>
                </a:solidFill>
              </a:rPr>
              <a:t>131.109.0.0</a:t>
            </a:r>
            <a:endParaRPr lang="en-AU" dirty="0">
              <a:solidFill>
                <a:srgbClr val="FF0000"/>
              </a:solidFill>
            </a:endParaRPr>
          </a:p>
          <a:p>
            <a:endParaRPr lang="en-AU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C2B0974-0FBF-444A-814B-092AA39B85FC}"/>
              </a:ext>
            </a:extLst>
          </p:cNvPr>
          <p:cNvGrpSpPr/>
          <p:nvPr/>
        </p:nvGrpSpPr>
        <p:grpSpPr>
          <a:xfrm>
            <a:off x="844077" y="1685806"/>
            <a:ext cx="10701303" cy="2105308"/>
            <a:chOff x="844077" y="1685806"/>
            <a:chExt cx="10701303" cy="21053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3BA0681-268B-44F8-8DA1-56AA1B89DF6D}"/>
                </a:ext>
              </a:extLst>
            </p:cNvPr>
            <p:cNvGrpSpPr/>
            <p:nvPr/>
          </p:nvGrpSpPr>
          <p:grpSpPr>
            <a:xfrm>
              <a:off x="844077" y="1685806"/>
              <a:ext cx="10701303" cy="2105308"/>
              <a:chOff x="478642" y="4120333"/>
              <a:chExt cx="10701303" cy="2105308"/>
            </a:xfrm>
          </p:grpSpPr>
          <p:pic>
            <p:nvPicPr>
              <p:cNvPr id="5" name="Picture 4" descr="A computer with a blank screen&#10;&#10;Description automatically generated with low confidence">
                <a:extLst>
                  <a:ext uri="{FF2B5EF4-FFF2-40B4-BE49-F238E27FC236}">
                    <a16:creationId xmlns:a16="http://schemas.microsoft.com/office/drawing/2014/main" id="{15081746-E3E9-457D-AB1E-BD6F2EFEB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993153" y="4499715"/>
                <a:ext cx="645148" cy="554021"/>
              </a:xfrm>
              <a:prstGeom prst="rect">
                <a:avLst/>
              </a:prstGeom>
            </p:spPr>
          </p:pic>
          <p:pic>
            <p:nvPicPr>
              <p:cNvPr id="6" name="Picture 5" descr="A computer with a blank screen&#10;&#10;Description automatically generated with low confidence">
                <a:extLst>
                  <a:ext uri="{FF2B5EF4-FFF2-40B4-BE49-F238E27FC236}">
                    <a16:creationId xmlns:a16="http://schemas.microsoft.com/office/drawing/2014/main" id="{9ACF1026-01F9-4560-AD9A-BD6C975A96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7622553" y="4499712"/>
                <a:ext cx="645148" cy="554021"/>
              </a:xfrm>
              <a:prstGeom prst="rect">
                <a:avLst/>
              </a:prstGeom>
            </p:spPr>
          </p:pic>
          <p:pic>
            <p:nvPicPr>
              <p:cNvPr id="7" name="Picture 6" descr="A computer with a blank screen&#10;&#10;Description automatically generated with low confidence">
                <a:extLst>
                  <a:ext uri="{FF2B5EF4-FFF2-40B4-BE49-F238E27FC236}">
                    <a16:creationId xmlns:a16="http://schemas.microsoft.com/office/drawing/2014/main" id="{DC37A688-EFED-4BFC-B297-4868E7F69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3193428" y="4499713"/>
                <a:ext cx="645148" cy="554021"/>
              </a:xfrm>
              <a:prstGeom prst="rect">
                <a:avLst/>
              </a:prstGeom>
            </p:spPr>
          </p:pic>
          <p:pic>
            <p:nvPicPr>
              <p:cNvPr id="8" name="Picture 7" descr="A computer with a blank screen&#10;&#10;Description automatically generated with low confidence">
                <a:extLst>
                  <a:ext uri="{FF2B5EF4-FFF2-40B4-BE49-F238E27FC236}">
                    <a16:creationId xmlns:a16="http://schemas.microsoft.com/office/drawing/2014/main" id="{16E71E96-6D01-4F6E-AB0B-EEC9F2F42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9822828" y="4499714"/>
                <a:ext cx="645148" cy="554021"/>
              </a:xfrm>
              <a:prstGeom prst="rect">
                <a:avLst/>
              </a:prstGeom>
            </p:spPr>
          </p:pic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ABDEA4C-C7BD-4D96-8E13-9E08C783E091}"/>
                  </a:ext>
                </a:extLst>
              </p:cNvPr>
              <p:cNvSpPr/>
              <p:nvPr/>
            </p:nvSpPr>
            <p:spPr>
              <a:xfrm>
                <a:off x="1623527" y="4915071"/>
                <a:ext cx="532591" cy="617982"/>
              </a:xfrm>
              <a:custGeom>
                <a:avLst/>
                <a:gdLst>
                  <a:gd name="connsiteX0" fmla="*/ 0 w 532591"/>
                  <a:gd name="connsiteY0" fmla="*/ 48816 h 701959"/>
                  <a:gd name="connsiteX1" fmla="*/ 447869 w 532591"/>
                  <a:gd name="connsiteY1" fmla="*/ 67477 h 701959"/>
                  <a:gd name="connsiteX2" fmla="*/ 531844 w 532591"/>
                  <a:gd name="connsiteY2" fmla="*/ 701959 h 70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591" h="701959">
                    <a:moveTo>
                      <a:pt x="0" y="48816"/>
                    </a:moveTo>
                    <a:cubicBezTo>
                      <a:pt x="179614" y="3718"/>
                      <a:pt x="359228" y="-41380"/>
                      <a:pt x="447869" y="67477"/>
                    </a:cubicBezTo>
                    <a:cubicBezTo>
                      <a:pt x="536510" y="176334"/>
                      <a:pt x="534177" y="439146"/>
                      <a:pt x="531844" y="701959"/>
                    </a:cubicBezTo>
                  </a:path>
                </a:pathLst>
              </a:custGeom>
              <a:noFill/>
              <a:ln w="412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E795352-C44F-44B6-8DB5-33DEAD673201}"/>
                  </a:ext>
                </a:extLst>
              </p:cNvPr>
              <p:cNvSpPr/>
              <p:nvPr/>
            </p:nvSpPr>
            <p:spPr>
              <a:xfrm flipH="1">
                <a:off x="2613796" y="4889142"/>
                <a:ext cx="645148" cy="617982"/>
              </a:xfrm>
              <a:custGeom>
                <a:avLst/>
                <a:gdLst>
                  <a:gd name="connsiteX0" fmla="*/ 0 w 532591"/>
                  <a:gd name="connsiteY0" fmla="*/ 48816 h 701959"/>
                  <a:gd name="connsiteX1" fmla="*/ 447869 w 532591"/>
                  <a:gd name="connsiteY1" fmla="*/ 67477 h 701959"/>
                  <a:gd name="connsiteX2" fmla="*/ 531844 w 532591"/>
                  <a:gd name="connsiteY2" fmla="*/ 701959 h 70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591" h="701959">
                    <a:moveTo>
                      <a:pt x="0" y="48816"/>
                    </a:moveTo>
                    <a:cubicBezTo>
                      <a:pt x="179614" y="3718"/>
                      <a:pt x="359228" y="-41380"/>
                      <a:pt x="447869" y="67477"/>
                    </a:cubicBezTo>
                    <a:cubicBezTo>
                      <a:pt x="536510" y="176334"/>
                      <a:pt x="534177" y="439146"/>
                      <a:pt x="531844" y="701959"/>
                    </a:cubicBezTo>
                  </a:path>
                </a:pathLst>
              </a:custGeom>
              <a:noFill/>
              <a:ln w="412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9FCFB38-C3A5-499B-B5A0-CB067F331482}"/>
                  </a:ext>
                </a:extLst>
              </p:cNvPr>
              <p:cNvSpPr/>
              <p:nvPr/>
            </p:nvSpPr>
            <p:spPr>
              <a:xfrm>
                <a:off x="8252927" y="4910752"/>
                <a:ext cx="532591" cy="617982"/>
              </a:xfrm>
              <a:custGeom>
                <a:avLst/>
                <a:gdLst>
                  <a:gd name="connsiteX0" fmla="*/ 0 w 532591"/>
                  <a:gd name="connsiteY0" fmla="*/ 48816 h 701959"/>
                  <a:gd name="connsiteX1" fmla="*/ 447869 w 532591"/>
                  <a:gd name="connsiteY1" fmla="*/ 67477 h 701959"/>
                  <a:gd name="connsiteX2" fmla="*/ 531844 w 532591"/>
                  <a:gd name="connsiteY2" fmla="*/ 701959 h 70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591" h="701959">
                    <a:moveTo>
                      <a:pt x="0" y="48816"/>
                    </a:moveTo>
                    <a:cubicBezTo>
                      <a:pt x="179614" y="3718"/>
                      <a:pt x="359228" y="-41380"/>
                      <a:pt x="447869" y="67477"/>
                    </a:cubicBezTo>
                    <a:cubicBezTo>
                      <a:pt x="536510" y="176334"/>
                      <a:pt x="534177" y="439146"/>
                      <a:pt x="531844" y="701959"/>
                    </a:cubicBezTo>
                  </a:path>
                </a:pathLst>
              </a:custGeom>
              <a:noFill/>
              <a:ln w="412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2E6EE3D-2A6E-4774-AAA4-16D6C1E24C67}"/>
                  </a:ext>
                </a:extLst>
              </p:cNvPr>
              <p:cNvSpPr/>
              <p:nvPr/>
            </p:nvSpPr>
            <p:spPr>
              <a:xfrm flipH="1">
                <a:off x="9243196" y="4884823"/>
                <a:ext cx="645148" cy="617982"/>
              </a:xfrm>
              <a:custGeom>
                <a:avLst/>
                <a:gdLst>
                  <a:gd name="connsiteX0" fmla="*/ 0 w 532591"/>
                  <a:gd name="connsiteY0" fmla="*/ 48816 h 701959"/>
                  <a:gd name="connsiteX1" fmla="*/ 447869 w 532591"/>
                  <a:gd name="connsiteY1" fmla="*/ 67477 h 701959"/>
                  <a:gd name="connsiteX2" fmla="*/ 531844 w 532591"/>
                  <a:gd name="connsiteY2" fmla="*/ 701959 h 70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591" h="701959">
                    <a:moveTo>
                      <a:pt x="0" y="48816"/>
                    </a:moveTo>
                    <a:cubicBezTo>
                      <a:pt x="179614" y="3718"/>
                      <a:pt x="359228" y="-41380"/>
                      <a:pt x="447869" y="67477"/>
                    </a:cubicBezTo>
                    <a:cubicBezTo>
                      <a:pt x="536510" y="176334"/>
                      <a:pt x="534177" y="439146"/>
                      <a:pt x="531844" y="701959"/>
                    </a:cubicBezTo>
                  </a:path>
                </a:pathLst>
              </a:custGeom>
              <a:noFill/>
              <a:ln w="412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609ABB9-FD4B-4204-A856-78EBF6D8E34A}"/>
                  </a:ext>
                </a:extLst>
              </p:cNvPr>
              <p:cNvCxnSpPr/>
              <p:nvPr/>
            </p:nvCxnSpPr>
            <p:spPr>
              <a:xfrm>
                <a:off x="2727273" y="5632765"/>
                <a:ext cx="2612353" cy="0"/>
              </a:xfrm>
              <a:prstGeom prst="line">
                <a:avLst/>
              </a:prstGeom>
              <a:ln w="412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DA29233-2901-43EB-BC7C-1FF74A665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5462" y="5632765"/>
                <a:ext cx="2407795" cy="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742B9C3-2C7C-4B2B-B853-59A95C41403B}"/>
                  </a:ext>
                </a:extLst>
              </p:cNvPr>
              <p:cNvGrpSpPr/>
              <p:nvPr/>
            </p:nvGrpSpPr>
            <p:grpSpPr>
              <a:xfrm>
                <a:off x="5339626" y="5329805"/>
                <a:ext cx="895836" cy="895836"/>
                <a:chOff x="5057192" y="5281127"/>
                <a:chExt cx="895836" cy="895836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8EF1D1F-E520-45D3-A658-02BFA8D8D471}"/>
                    </a:ext>
                  </a:extLst>
                </p:cNvPr>
                <p:cNvSpPr/>
                <p:nvPr/>
              </p:nvSpPr>
              <p:spPr>
                <a:xfrm>
                  <a:off x="5057192" y="5281127"/>
                  <a:ext cx="895836" cy="895836"/>
                </a:xfrm>
                <a:prstGeom prst="ellipse">
                  <a:avLst/>
                </a:prstGeom>
                <a:noFill/>
                <a:ln w="857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" name="Arrow: Right 32">
                  <a:extLst>
                    <a:ext uri="{FF2B5EF4-FFF2-40B4-BE49-F238E27FC236}">
                      <a16:creationId xmlns:a16="http://schemas.microsoft.com/office/drawing/2014/main" id="{793A1828-6280-4FE7-93D5-4842AA8006F4}"/>
                    </a:ext>
                  </a:extLst>
                </p:cNvPr>
                <p:cNvSpPr/>
                <p:nvPr/>
              </p:nvSpPr>
              <p:spPr>
                <a:xfrm>
                  <a:off x="5136502" y="5626433"/>
                  <a:ext cx="293915" cy="205224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" name="Arrow: Right 33">
                  <a:extLst>
                    <a:ext uri="{FF2B5EF4-FFF2-40B4-BE49-F238E27FC236}">
                      <a16:creationId xmlns:a16="http://schemas.microsoft.com/office/drawing/2014/main" id="{6789E587-7A14-40C3-B4E5-E02AD6DFDB04}"/>
                    </a:ext>
                  </a:extLst>
                </p:cNvPr>
                <p:cNvSpPr/>
                <p:nvPr/>
              </p:nvSpPr>
              <p:spPr>
                <a:xfrm rot="10800000">
                  <a:off x="5583642" y="5626433"/>
                  <a:ext cx="293915" cy="205224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1B3431EF-335B-4512-BF93-61096040FB09}"/>
                    </a:ext>
                  </a:extLst>
                </p:cNvPr>
                <p:cNvSpPr/>
                <p:nvPr/>
              </p:nvSpPr>
              <p:spPr>
                <a:xfrm rot="16200000">
                  <a:off x="5360072" y="5397905"/>
                  <a:ext cx="293915" cy="205224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" name="Arrow: Right 35">
                  <a:extLst>
                    <a:ext uri="{FF2B5EF4-FFF2-40B4-BE49-F238E27FC236}">
                      <a16:creationId xmlns:a16="http://schemas.microsoft.com/office/drawing/2014/main" id="{3EEEFB2A-CCC8-4BB0-85BA-172BF33524C1}"/>
                    </a:ext>
                  </a:extLst>
                </p:cNvPr>
                <p:cNvSpPr/>
                <p:nvPr/>
              </p:nvSpPr>
              <p:spPr>
                <a:xfrm rot="5400000">
                  <a:off x="5360072" y="5863982"/>
                  <a:ext cx="293915" cy="205224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2ACB647-51C4-49D9-834F-BC988F3ABD6E}"/>
                  </a:ext>
                </a:extLst>
              </p:cNvPr>
              <p:cNvGrpSpPr/>
              <p:nvPr/>
            </p:nvGrpSpPr>
            <p:grpSpPr>
              <a:xfrm>
                <a:off x="8643257" y="5533053"/>
                <a:ext cx="830425" cy="580499"/>
                <a:chOff x="2062065" y="5533053"/>
                <a:chExt cx="830425" cy="580499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5B7DF4E-1FDD-42FA-8D8B-92B88295A0D3}"/>
                    </a:ext>
                  </a:extLst>
                </p:cNvPr>
                <p:cNvSpPr/>
                <p:nvPr/>
              </p:nvSpPr>
              <p:spPr>
                <a:xfrm>
                  <a:off x="2062065" y="5533053"/>
                  <a:ext cx="830425" cy="580499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AFD990AB-5DFF-4895-84AF-258FBEC088FC}"/>
                    </a:ext>
                  </a:extLst>
                </p:cNvPr>
                <p:cNvSpPr/>
                <p:nvPr/>
              </p:nvSpPr>
              <p:spPr>
                <a:xfrm>
                  <a:off x="2521039" y="5632766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" name="Arrow: Right 28">
                  <a:extLst>
                    <a:ext uri="{FF2B5EF4-FFF2-40B4-BE49-F238E27FC236}">
                      <a16:creationId xmlns:a16="http://schemas.microsoft.com/office/drawing/2014/main" id="{AC1195B8-F1AE-4538-BB90-515A60EA34EE}"/>
                    </a:ext>
                  </a:extLst>
                </p:cNvPr>
                <p:cNvSpPr/>
                <p:nvPr/>
              </p:nvSpPr>
              <p:spPr>
                <a:xfrm>
                  <a:off x="2528230" y="5800680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" name="Arrow: Right 29">
                  <a:extLst>
                    <a:ext uri="{FF2B5EF4-FFF2-40B4-BE49-F238E27FC236}">
                      <a16:creationId xmlns:a16="http://schemas.microsoft.com/office/drawing/2014/main" id="{F17338AB-1DCE-452C-91F1-852D1DF95E09}"/>
                    </a:ext>
                  </a:extLst>
                </p:cNvPr>
                <p:cNvSpPr/>
                <p:nvPr/>
              </p:nvSpPr>
              <p:spPr>
                <a:xfrm rot="10800000">
                  <a:off x="2144703" y="5729045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" name="Arrow: Right 30">
                  <a:extLst>
                    <a:ext uri="{FF2B5EF4-FFF2-40B4-BE49-F238E27FC236}">
                      <a16:creationId xmlns:a16="http://schemas.microsoft.com/office/drawing/2014/main" id="{360B3651-B2CE-40B8-B32C-C35801251426}"/>
                    </a:ext>
                  </a:extLst>
                </p:cNvPr>
                <p:cNvSpPr/>
                <p:nvPr/>
              </p:nvSpPr>
              <p:spPr>
                <a:xfrm rot="10800000">
                  <a:off x="2148637" y="5894115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BF072AB-FAE2-40E3-BF4A-3B9AECE76F16}"/>
                  </a:ext>
                </a:extLst>
              </p:cNvPr>
              <p:cNvGrpSpPr/>
              <p:nvPr/>
            </p:nvGrpSpPr>
            <p:grpSpPr>
              <a:xfrm>
                <a:off x="1896848" y="5533052"/>
                <a:ext cx="830425" cy="580499"/>
                <a:chOff x="2062065" y="5533053"/>
                <a:chExt cx="830425" cy="580499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7779965-A1B8-4BEF-89B1-BCEEB8899717}"/>
                    </a:ext>
                  </a:extLst>
                </p:cNvPr>
                <p:cNvSpPr/>
                <p:nvPr/>
              </p:nvSpPr>
              <p:spPr>
                <a:xfrm>
                  <a:off x="2062065" y="5533053"/>
                  <a:ext cx="830425" cy="580499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" name="Arrow: Right 22">
                  <a:extLst>
                    <a:ext uri="{FF2B5EF4-FFF2-40B4-BE49-F238E27FC236}">
                      <a16:creationId xmlns:a16="http://schemas.microsoft.com/office/drawing/2014/main" id="{FD0DD34F-96E3-4ACD-9E9E-A418E9D4D6ED}"/>
                    </a:ext>
                  </a:extLst>
                </p:cNvPr>
                <p:cNvSpPr/>
                <p:nvPr/>
              </p:nvSpPr>
              <p:spPr>
                <a:xfrm>
                  <a:off x="2521039" y="5632766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" name="Arrow: Right 23">
                  <a:extLst>
                    <a:ext uri="{FF2B5EF4-FFF2-40B4-BE49-F238E27FC236}">
                      <a16:creationId xmlns:a16="http://schemas.microsoft.com/office/drawing/2014/main" id="{C936259F-35FD-4001-BE41-C424AC64AD30}"/>
                    </a:ext>
                  </a:extLst>
                </p:cNvPr>
                <p:cNvSpPr/>
                <p:nvPr/>
              </p:nvSpPr>
              <p:spPr>
                <a:xfrm>
                  <a:off x="2528230" y="5800680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" name="Arrow: Right 24">
                  <a:extLst>
                    <a:ext uri="{FF2B5EF4-FFF2-40B4-BE49-F238E27FC236}">
                      <a16:creationId xmlns:a16="http://schemas.microsoft.com/office/drawing/2014/main" id="{E49442F8-5C80-4A9D-A2AD-E70E9797298C}"/>
                    </a:ext>
                  </a:extLst>
                </p:cNvPr>
                <p:cNvSpPr/>
                <p:nvPr/>
              </p:nvSpPr>
              <p:spPr>
                <a:xfrm rot="10800000">
                  <a:off x="2144703" y="5729045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" name="Arrow: Right 25">
                  <a:extLst>
                    <a:ext uri="{FF2B5EF4-FFF2-40B4-BE49-F238E27FC236}">
                      <a16:creationId xmlns:a16="http://schemas.microsoft.com/office/drawing/2014/main" id="{3DA99A89-6720-4835-B41D-43179E49DCF1}"/>
                    </a:ext>
                  </a:extLst>
                </p:cNvPr>
                <p:cNvSpPr/>
                <p:nvPr/>
              </p:nvSpPr>
              <p:spPr>
                <a:xfrm rot="10800000">
                  <a:off x="2148637" y="5894115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6AF79E-473B-469C-B89E-1A268BA3854A}"/>
                  </a:ext>
                </a:extLst>
              </p:cNvPr>
              <p:cNvSpPr txBox="1"/>
              <p:nvPr/>
            </p:nvSpPr>
            <p:spPr>
              <a:xfrm>
                <a:off x="478642" y="4148651"/>
                <a:ext cx="1944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(A)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131.107.0.4/16</a:t>
                </a:r>
                <a:endParaRPr lang="en-AU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B5268-9BA7-4F69-95B6-52F6656622AA}"/>
                  </a:ext>
                </a:extLst>
              </p:cNvPr>
              <p:cNvSpPr txBox="1"/>
              <p:nvPr/>
            </p:nvSpPr>
            <p:spPr>
              <a:xfrm>
                <a:off x="2645639" y="4120333"/>
                <a:ext cx="1989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(B)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131.107.0.6/16</a:t>
                </a:r>
                <a:endParaRPr lang="en-AU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0E5C9E-557E-4415-85FA-F2FDA06F6AA9}"/>
                  </a:ext>
                </a:extLst>
              </p:cNvPr>
              <p:cNvSpPr txBox="1"/>
              <p:nvPr/>
            </p:nvSpPr>
            <p:spPr>
              <a:xfrm>
                <a:off x="7006735" y="4153505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(C) </a:t>
                </a:r>
                <a:r>
                  <a:rPr lang="en-US" dirty="0">
                    <a:solidFill>
                      <a:srgbClr val="FF0000"/>
                    </a:solidFill>
                  </a:rPr>
                  <a:t>131.109.0.3/16</a:t>
                </a:r>
                <a:endParaRPr lang="en-AU" dirty="0">
                  <a:solidFill>
                    <a:srgbClr val="FF0000"/>
                  </a:solidFill>
                </a:endParaRPr>
              </a:p>
              <a:p>
                <a:endParaRPr lang="en-AU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15C3E4-4697-488C-8FF9-CAE9CEF63853}"/>
                  </a:ext>
                </a:extLst>
              </p:cNvPr>
              <p:cNvSpPr txBox="1"/>
              <p:nvPr/>
            </p:nvSpPr>
            <p:spPr>
              <a:xfrm>
                <a:off x="9243196" y="4153504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(D) </a:t>
                </a:r>
                <a:r>
                  <a:rPr lang="en-US" dirty="0">
                    <a:solidFill>
                      <a:srgbClr val="FF0000"/>
                    </a:solidFill>
                  </a:rPr>
                  <a:t>131.109.0.7/16</a:t>
                </a:r>
                <a:endParaRPr lang="en-AU" dirty="0">
                  <a:solidFill>
                    <a:srgbClr val="FF0000"/>
                  </a:solidFill>
                </a:endParaRPr>
              </a:p>
              <a:p>
                <a:endParaRPr lang="en-AU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084139-F5F5-4F1E-A4C3-E012D4CD071C}"/>
                </a:ext>
              </a:extLst>
            </p:cNvPr>
            <p:cNvSpPr txBox="1"/>
            <p:nvPr/>
          </p:nvSpPr>
          <p:spPr>
            <a:xfrm>
              <a:off x="3766907" y="2844430"/>
              <a:ext cx="21098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(RG)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131.107.0.1/16</a:t>
              </a:r>
              <a:endParaRPr lang="en-AU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782032-9290-4F83-A128-8AF91382887E}"/>
                </a:ext>
              </a:extLst>
            </p:cNvPr>
            <p:cNvSpPr txBox="1"/>
            <p:nvPr/>
          </p:nvSpPr>
          <p:spPr>
            <a:xfrm>
              <a:off x="6504042" y="2855464"/>
              <a:ext cx="21098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(RR) </a:t>
              </a:r>
              <a:r>
                <a:rPr lang="en-US" dirty="0">
                  <a:solidFill>
                    <a:srgbClr val="FF0000"/>
                  </a:solidFill>
                </a:rPr>
                <a:t>131.109.0.1/16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05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6145-2B15-401F-B23E-DA8F4DB9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OSI vs TCP/IP</a:t>
            </a:r>
            <a:endParaRPr lang="en-A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480344-104E-4C3F-BF82-4D360A516FB3}"/>
              </a:ext>
            </a:extLst>
          </p:cNvPr>
          <p:cNvSpPr/>
          <p:nvPr/>
        </p:nvSpPr>
        <p:spPr>
          <a:xfrm>
            <a:off x="2659224" y="1595535"/>
            <a:ext cx="6951307" cy="501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2572EB-0A04-4A86-959D-FD305AF39B1E}"/>
              </a:ext>
            </a:extLst>
          </p:cNvPr>
          <p:cNvGrpSpPr/>
          <p:nvPr/>
        </p:nvGrpSpPr>
        <p:grpSpPr>
          <a:xfrm>
            <a:off x="3163643" y="2157915"/>
            <a:ext cx="1787236" cy="4015046"/>
            <a:chOff x="1005841" y="2036618"/>
            <a:chExt cx="1787236" cy="4015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2C863D-837E-4C29-9962-D109CE6827AC}"/>
                </a:ext>
              </a:extLst>
            </p:cNvPr>
            <p:cNvSpPr/>
            <p:nvPr/>
          </p:nvSpPr>
          <p:spPr>
            <a:xfrm>
              <a:off x="1005841" y="2036618"/>
              <a:ext cx="1787236" cy="573578"/>
            </a:xfrm>
            <a:prstGeom prst="rect">
              <a:avLst/>
            </a:prstGeom>
            <a:solidFill>
              <a:srgbClr val="FDF1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66D3EA-B448-4F0B-8747-717FF7D07766}"/>
                </a:ext>
              </a:extLst>
            </p:cNvPr>
            <p:cNvSpPr/>
            <p:nvPr/>
          </p:nvSpPr>
          <p:spPr>
            <a:xfrm>
              <a:off x="1005841" y="2610196"/>
              <a:ext cx="1787236" cy="5735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Presentation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7E276A-FBB6-40F7-B2AD-C1025A4EC720}"/>
                </a:ext>
              </a:extLst>
            </p:cNvPr>
            <p:cNvSpPr/>
            <p:nvPr/>
          </p:nvSpPr>
          <p:spPr>
            <a:xfrm>
              <a:off x="1005841" y="3183774"/>
              <a:ext cx="1787236" cy="573578"/>
            </a:xfrm>
            <a:prstGeom prst="rect">
              <a:avLst/>
            </a:prstGeom>
            <a:solidFill>
              <a:srgbClr val="F3AD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Session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9B7773-84F3-4E42-8A42-0D5341EFDF3F}"/>
                </a:ext>
              </a:extLst>
            </p:cNvPr>
            <p:cNvSpPr/>
            <p:nvPr/>
          </p:nvSpPr>
          <p:spPr>
            <a:xfrm>
              <a:off x="1005841" y="3757352"/>
              <a:ext cx="1787236" cy="573578"/>
            </a:xfrm>
            <a:prstGeom prst="rect">
              <a:avLst/>
            </a:prstGeom>
            <a:solidFill>
              <a:srgbClr val="EF8D4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Transport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30880E-0C66-42DE-A0CB-72F7DECDF3D5}"/>
                </a:ext>
              </a:extLst>
            </p:cNvPr>
            <p:cNvSpPr/>
            <p:nvPr/>
          </p:nvSpPr>
          <p:spPr>
            <a:xfrm>
              <a:off x="1005841" y="4330930"/>
              <a:ext cx="1787236" cy="573578"/>
            </a:xfrm>
            <a:prstGeom prst="rect">
              <a:avLst/>
            </a:prstGeom>
            <a:solidFill>
              <a:srgbClr val="EA6C1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Network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4B8448-5C7B-4635-BE72-C8B73A46FFAD}"/>
                </a:ext>
              </a:extLst>
            </p:cNvPr>
            <p:cNvSpPr/>
            <p:nvPr/>
          </p:nvSpPr>
          <p:spPr>
            <a:xfrm>
              <a:off x="1005841" y="4904508"/>
              <a:ext cx="1787236" cy="573578"/>
            </a:xfrm>
            <a:prstGeom prst="rect">
              <a:avLst/>
            </a:prstGeom>
            <a:solidFill>
              <a:srgbClr val="B0511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Link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B18AFE-A4DE-4E57-9ABA-9FB514986512}"/>
                </a:ext>
              </a:extLst>
            </p:cNvPr>
            <p:cNvSpPr/>
            <p:nvPr/>
          </p:nvSpPr>
          <p:spPr>
            <a:xfrm>
              <a:off x="1005841" y="5478086"/>
              <a:ext cx="1787236" cy="57357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Physical</a:t>
              </a:r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E6B4AA-C9DC-4EDC-A1C8-98B48FC3FD5A}"/>
              </a:ext>
            </a:extLst>
          </p:cNvPr>
          <p:cNvGrpSpPr/>
          <p:nvPr/>
        </p:nvGrpSpPr>
        <p:grpSpPr>
          <a:xfrm>
            <a:off x="7241120" y="2157915"/>
            <a:ext cx="1787236" cy="4015046"/>
            <a:chOff x="7241120" y="2157915"/>
            <a:chExt cx="1787236" cy="401504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67E331-8A6C-48A5-8BA2-6CEA271B10D2}"/>
                </a:ext>
              </a:extLst>
            </p:cNvPr>
            <p:cNvSpPr/>
            <p:nvPr/>
          </p:nvSpPr>
          <p:spPr>
            <a:xfrm>
              <a:off x="7241120" y="2157915"/>
              <a:ext cx="1787236" cy="1720734"/>
            </a:xfrm>
            <a:prstGeom prst="rect">
              <a:avLst/>
            </a:prstGeom>
            <a:solidFill>
              <a:srgbClr val="F2F8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E719FB-4B55-4954-BFE8-C037D00EBBCB}"/>
                </a:ext>
              </a:extLst>
            </p:cNvPr>
            <p:cNvSpPr/>
            <p:nvPr/>
          </p:nvSpPr>
          <p:spPr>
            <a:xfrm>
              <a:off x="7241120" y="3878649"/>
              <a:ext cx="1787236" cy="573578"/>
            </a:xfrm>
            <a:prstGeom prst="rect">
              <a:avLst/>
            </a:prstGeom>
            <a:solidFill>
              <a:srgbClr val="D7EA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Transport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D2C63E-87FE-4909-9596-86C9960374F4}"/>
                </a:ext>
              </a:extLst>
            </p:cNvPr>
            <p:cNvSpPr/>
            <p:nvPr/>
          </p:nvSpPr>
          <p:spPr>
            <a:xfrm>
              <a:off x="7241120" y="4452227"/>
              <a:ext cx="1787236" cy="5735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Internet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46FBEA-DED0-4686-B68E-6A293D991D7B}"/>
                </a:ext>
              </a:extLst>
            </p:cNvPr>
            <p:cNvSpPr/>
            <p:nvPr/>
          </p:nvSpPr>
          <p:spPr>
            <a:xfrm>
              <a:off x="7241120" y="5025805"/>
              <a:ext cx="1787236" cy="114715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Network Access</a:t>
              </a:r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14478F2-6B9B-40CE-934E-5DAE274DE2B7}"/>
              </a:ext>
            </a:extLst>
          </p:cNvPr>
          <p:cNvGrpSpPr/>
          <p:nvPr/>
        </p:nvGrpSpPr>
        <p:grpSpPr>
          <a:xfrm>
            <a:off x="4950875" y="2157915"/>
            <a:ext cx="2290245" cy="4015046"/>
            <a:chOff x="4950875" y="2157915"/>
            <a:chExt cx="2290245" cy="401504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08DC1F-EE5A-4230-9BAF-8BCE807A7A4C}"/>
                </a:ext>
              </a:extLst>
            </p:cNvPr>
            <p:cNvSpPr/>
            <p:nvPr/>
          </p:nvSpPr>
          <p:spPr>
            <a:xfrm>
              <a:off x="4950875" y="5025805"/>
              <a:ext cx="2290241" cy="11471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04DAF8-CF66-493A-9B38-0384A798305B}"/>
                </a:ext>
              </a:extLst>
            </p:cNvPr>
            <p:cNvSpPr/>
            <p:nvPr/>
          </p:nvSpPr>
          <p:spPr>
            <a:xfrm>
              <a:off x="4950879" y="2157915"/>
              <a:ext cx="2290241" cy="17207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Protocols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4745CD-8EE9-42C2-87B0-0D5BC2EAD951}"/>
                </a:ext>
              </a:extLst>
            </p:cNvPr>
            <p:cNvSpPr/>
            <p:nvPr/>
          </p:nvSpPr>
          <p:spPr>
            <a:xfrm>
              <a:off x="4950878" y="3878649"/>
              <a:ext cx="2290241" cy="5735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Ports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UDP   TCP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FBF0F3-8B12-4620-ABFA-F75778930786}"/>
                </a:ext>
              </a:extLst>
            </p:cNvPr>
            <p:cNvSpPr/>
            <p:nvPr/>
          </p:nvSpPr>
          <p:spPr>
            <a:xfrm>
              <a:off x="4950878" y="4452227"/>
              <a:ext cx="2290241" cy="5735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IP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6C06CAF-16B8-4C95-9D46-A22AE1CF8A79}"/>
                </a:ext>
              </a:extLst>
            </p:cNvPr>
            <p:cNvSpPr/>
            <p:nvPr/>
          </p:nvSpPr>
          <p:spPr>
            <a:xfrm>
              <a:off x="5113176" y="5113258"/>
              <a:ext cx="2006081" cy="401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</a:t>
              </a:r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3A53788-86BB-4FFD-906B-B50579EEF97A}"/>
              </a:ext>
            </a:extLst>
          </p:cNvPr>
          <p:cNvSpPr txBox="1"/>
          <p:nvPr/>
        </p:nvSpPr>
        <p:spPr>
          <a:xfrm>
            <a:off x="3807032" y="176192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OSI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399618-69D5-43AB-8899-41020BA70EDF}"/>
              </a:ext>
            </a:extLst>
          </p:cNvPr>
          <p:cNvSpPr txBox="1"/>
          <p:nvPr/>
        </p:nvSpPr>
        <p:spPr>
          <a:xfrm>
            <a:off x="7740687" y="1761928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TCP/IP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375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A4EF002-AAD2-4665-B7C9-93B007AA1FC6}"/>
              </a:ext>
            </a:extLst>
          </p:cNvPr>
          <p:cNvGrpSpPr/>
          <p:nvPr/>
        </p:nvGrpSpPr>
        <p:grpSpPr>
          <a:xfrm>
            <a:off x="1623532" y="4001294"/>
            <a:ext cx="1203653" cy="1124339"/>
            <a:chOff x="1623532" y="4001294"/>
            <a:chExt cx="1203653" cy="1124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B011FA-78FD-4EF4-AC70-E32DE6713CD9}"/>
                </a:ext>
              </a:extLst>
            </p:cNvPr>
            <p:cNvSpPr/>
            <p:nvPr/>
          </p:nvSpPr>
          <p:spPr>
            <a:xfrm>
              <a:off x="1772815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AA1FFD-1234-4413-BD1D-0736270D5E17}"/>
                </a:ext>
              </a:extLst>
            </p:cNvPr>
            <p:cNvSpPr/>
            <p:nvPr/>
          </p:nvSpPr>
          <p:spPr>
            <a:xfrm>
              <a:off x="1922106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6E6D64-EB1E-4B7A-9F2B-AA17CDE406A8}"/>
                </a:ext>
              </a:extLst>
            </p:cNvPr>
            <p:cNvSpPr/>
            <p:nvPr/>
          </p:nvSpPr>
          <p:spPr>
            <a:xfrm>
              <a:off x="2071398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12C6A8-45DB-46EF-8B77-282BEC709BD3}"/>
                </a:ext>
              </a:extLst>
            </p:cNvPr>
            <p:cNvSpPr/>
            <p:nvPr/>
          </p:nvSpPr>
          <p:spPr>
            <a:xfrm>
              <a:off x="2230021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F0A37F-37D9-44D9-9A21-22E2149F0768}"/>
                </a:ext>
              </a:extLst>
            </p:cNvPr>
            <p:cNvSpPr/>
            <p:nvPr/>
          </p:nvSpPr>
          <p:spPr>
            <a:xfrm>
              <a:off x="237931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6440FE-C98C-41A1-8CD6-A20686D0A51D}"/>
                </a:ext>
              </a:extLst>
            </p:cNvPr>
            <p:cNvSpPr/>
            <p:nvPr/>
          </p:nvSpPr>
          <p:spPr>
            <a:xfrm>
              <a:off x="2528603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3F138E-B333-4444-A76F-B63D94291447}"/>
                </a:ext>
              </a:extLst>
            </p:cNvPr>
            <p:cNvSpPr/>
            <p:nvPr/>
          </p:nvSpPr>
          <p:spPr>
            <a:xfrm>
              <a:off x="2677894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8D0894-04C6-4073-B90E-465334F968D3}"/>
                </a:ext>
              </a:extLst>
            </p:cNvPr>
            <p:cNvSpPr/>
            <p:nvPr/>
          </p:nvSpPr>
          <p:spPr>
            <a:xfrm>
              <a:off x="162353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61D741-C72F-40B7-929A-4673E5CF625E}"/>
              </a:ext>
            </a:extLst>
          </p:cNvPr>
          <p:cNvGrpSpPr/>
          <p:nvPr/>
        </p:nvGrpSpPr>
        <p:grpSpPr>
          <a:xfrm>
            <a:off x="2929817" y="4001294"/>
            <a:ext cx="1203653" cy="1124339"/>
            <a:chOff x="1623532" y="4001294"/>
            <a:chExt cx="1203653" cy="11243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80B5A3-A169-4E11-9976-CA52BE65D055}"/>
                </a:ext>
              </a:extLst>
            </p:cNvPr>
            <p:cNvSpPr/>
            <p:nvPr/>
          </p:nvSpPr>
          <p:spPr>
            <a:xfrm>
              <a:off x="1772815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BD2D7C-3C94-456B-A780-D5EABAC0C086}"/>
                </a:ext>
              </a:extLst>
            </p:cNvPr>
            <p:cNvSpPr/>
            <p:nvPr/>
          </p:nvSpPr>
          <p:spPr>
            <a:xfrm>
              <a:off x="1922106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8D5BDC-F00D-458B-9943-BF386CFB7C35}"/>
                </a:ext>
              </a:extLst>
            </p:cNvPr>
            <p:cNvSpPr/>
            <p:nvPr/>
          </p:nvSpPr>
          <p:spPr>
            <a:xfrm>
              <a:off x="2071398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6282AFF-6CAC-4FBE-8ECC-574E3E8B6B8D}"/>
                </a:ext>
              </a:extLst>
            </p:cNvPr>
            <p:cNvSpPr/>
            <p:nvPr/>
          </p:nvSpPr>
          <p:spPr>
            <a:xfrm>
              <a:off x="2230021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441F89-8CE7-4CF9-B582-D9F00F80B504}"/>
                </a:ext>
              </a:extLst>
            </p:cNvPr>
            <p:cNvSpPr/>
            <p:nvPr/>
          </p:nvSpPr>
          <p:spPr>
            <a:xfrm>
              <a:off x="237931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FF8177-F54D-47A4-B30E-C2CB0EF30475}"/>
                </a:ext>
              </a:extLst>
            </p:cNvPr>
            <p:cNvSpPr/>
            <p:nvPr/>
          </p:nvSpPr>
          <p:spPr>
            <a:xfrm>
              <a:off x="2528603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000AB3-910D-474C-B04D-FBB21C186273}"/>
                </a:ext>
              </a:extLst>
            </p:cNvPr>
            <p:cNvSpPr/>
            <p:nvPr/>
          </p:nvSpPr>
          <p:spPr>
            <a:xfrm>
              <a:off x="2677894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6837BB-518B-4A07-A2B6-E72FB1B1FFB7}"/>
                </a:ext>
              </a:extLst>
            </p:cNvPr>
            <p:cNvSpPr/>
            <p:nvPr/>
          </p:nvSpPr>
          <p:spPr>
            <a:xfrm>
              <a:off x="162353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3E7A62-4119-49AE-BF22-1B4F8C228C08}"/>
              </a:ext>
            </a:extLst>
          </p:cNvPr>
          <p:cNvGrpSpPr/>
          <p:nvPr/>
        </p:nvGrpSpPr>
        <p:grpSpPr>
          <a:xfrm>
            <a:off x="4230651" y="4001294"/>
            <a:ext cx="1203653" cy="1124339"/>
            <a:chOff x="1623532" y="4001294"/>
            <a:chExt cx="1203653" cy="11243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240798-F4C4-45C5-9926-DF34AF6259A9}"/>
                </a:ext>
              </a:extLst>
            </p:cNvPr>
            <p:cNvSpPr/>
            <p:nvPr/>
          </p:nvSpPr>
          <p:spPr>
            <a:xfrm>
              <a:off x="1772815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11595A-D4E6-4A14-92B7-1B5CB0A3D2FC}"/>
                </a:ext>
              </a:extLst>
            </p:cNvPr>
            <p:cNvSpPr/>
            <p:nvPr/>
          </p:nvSpPr>
          <p:spPr>
            <a:xfrm>
              <a:off x="1922106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2D1588F-737A-418C-90E4-B2D2EFF76F0D}"/>
                </a:ext>
              </a:extLst>
            </p:cNvPr>
            <p:cNvSpPr/>
            <p:nvPr/>
          </p:nvSpPr>
          <p:spPr>
            <a:xfrm>
              <a:off x="2071398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C86A3A-7971-437F-8016-06CED19C9D21}"/>
                </a:ext>
              </a:extLst>
            </p:cNvPr>
            <p:cNvSpPr/>
            <p:nvPr/>
          </p:nvSpPr>
          <p:spPr>
            <a:xfrm>
              <a:off x="2230021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2A9A8F2-B65C-4EFC-A05E-B2E91909B6A2}"/>
                </a:ext>
              </a:extLst>
            </p:cNvPr>
            <p:cNvSpPr/>
            <p:nvPr/>
          </p:nvSpPr>
          <p:spPr>
            <a:xfrm>
              <a:off x="237931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5F8DDA-6B75-49B8-A92E-D1992B188386}"/>
                </a:ext>
              </a:extLst>
            </p:cNvPr>
            <p:cNvSpPr/>
            <p:nvPr/>
          </p:nvSpPr>
          <p:spPr>
            <a:xfrm>
              <a:off x="2528603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46A5EFE-6776-4C50-9E7C-30AD2129D72C}"/>
                </a:ext>
              </a:extLst>
            </p:cNvPr>
            <p:cNvSpPr/>
            <p:nvPr/>
          </p:nvSpPr>
          <p:spPr>
            <a:xfrm>
              <a:off x="2677894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1461E9-AC3E-4F03-8AA8-2D5A77EEED3F}"/>
                </a:ext>
              </a:extLst>
            </p:cNvPr>
            <p:cNvSpPr/>
            <p:nvPr/>
          </p:nvSpPr>
          <p:spPr>
            <a:xfrm>
              <a:off x="162353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209A56-96D3-4957-A0CD-BFF5A1C25598}"/>
              </a:ext>
            </a:extLst>
          </p:cNvPr>
          <p:cNvGrpSpPr/>
          <p:nvPr/>
        </p:nvGrpSpPr>
        <p:grpSpPr>
          <a:xfrm>
            <a:off x="5536941" y="4001293"/>
            <a:ext cx="1203653" cy="1124339"/>
            <a:chOff x="1623532" y="4001294"/>
            <a:chExt cx="1203653" cy="11243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012B0F-6190-4431-894C-C6C401F2F110}"/>
                </a:ext>
              </a:extLst>
            </p:cNvPr>
            <p:cNvSpPr/>
            <p:nvPr/>
          </p:nvSpPr>
          <p:spPr>
            <a:xfrm>
              <a:off x="1772815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AD7BE1-7F2C-47F5-BF7D-9840FC22715B}"/>
                </a:ext>
              </a:extLst>
            </p:cNvPr>
            <p:cNvSpPr/>
            <p:nvPr/>
          </p:nvSpPr>
          <p:spPr>
            <a:xfrm>
              <a:off x="1922106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4CCC7A-732B-44DE-BBB5-BE4E48CFCF3E}"/>
                </a:ext>
              </a:extLst>
            </p:cNvPr>
            <p:cNvSpPr/>
            <p:nvPr/>
          </p:nvSpPr>
          <p:spPr>
            <a:xfrm>
              <a:off x="2071398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995DFB-43D0-405D-9043-48B52E9D947B}"/>
                </a:ext>
              </a:extLst>
            </p:cNvPr>
            <p:cNvSpPr/>
            <p:nvPr/>
          </p:nvSpPr>
          <p:spPr>
            <a:xfrm>
              <a:off x="2230021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6DBDC17-ECBF-474C-BF35-9073BD121A63}"/>
                </a:ext>
              </a:extLst>
            </p:cNvPr>
            <p:cNvSpPr/>
            <p:nvPr/>
          </p:nvSpPr>
          <p:spPr>
            <a:xfrm>
              <a:off x="237931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C20A188-FB77-4E3D-AF7A-939F26984648}"/>
                </a:ext>
              </a:extLst>
            </p:cNvPr>
            <p:cNvSpPr/>
            <p:nvPr/>
          </p:nvSpPr>
          <p:spPr>
            <a:xfrm>
              <a:off x="2528603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BAFE21-8245-41CF-8F3A-4B7B7DF61537}"/>
                </a:ext>
              </a:extLst>
            </p:cNvPr>
            <p:cNvSpPr/>
            <p:nvPr/>
          </p:nvSpPr>
          <p:spPr>
            <a:xfrm>
              <a:off x="2677894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0FAE55-6883-469F-9D36-EDFB3DC69CD0}"/>
                </a:ext>
              </a:extLst>
            </p:cNvPr>
            <p:cNvSpPr/>
            <p:nvPr/>
          </p:nvSpPr>
          <p:spPr>
            <a:xfrm>
              <a:off x="162353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2B66F42-4F5E-4588-B315-0F5D044DE7C6}"/>
              </a:ext>
            </a:extLst>
          </p:cNvPr>
          <p:cNvGrpSpPr/>
          <p:nvPr/>
        </p:nvGrpSpPr>
        <p:grpSpPr>
          <a:xfrm>
            <a:off x="5536941" y="2304661"/>
            <a:ext cx="1203653" cy="1124339"/>
            <a:chOff x="1623532" y="4001294"/>
            <a:chExt cx="1203653" cy="11243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C85A653-1F21-4352-A2C2-E676C08FBDBA}"/>
                </a:ext>
              </a:extLst>
            </p:cNvPr>
            <p:cNvSpPr/>
            <p:nvPr/>
          </p:nvSpPr>
          <p:spPr>
            <a:xfrm>
              <a:off x="1772815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AEF7D9-E8AB-4795-8CF1-C29078AF9D59}"/>
                </a:ext>
              </a:extLst>
            </p:cNvPr>
            <p:cNvSpPr/>
            <p:nvPr/>
          </p:nvSpPr>
          <p:spPr>
            <a:xfrm>
              <a:off x="1922106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2C8C092-830F-40BC-8E97-39EF15285949}"/>
                </a:ext>
              </a:extLst>
            </p:cNvPr>
            <p:cNvSpPr/>
            <p:nvPr/>
          </p:nvSpPr>
          <p:spPr>
            <a:xfrm>
              <a:off x="2071398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BB9F5C-8698-49C2-9916-1703DEC9B02A}"/>
                </a:ext>
              </a:extLst>
            </p:cNvPr>
            <p:cNvSpPr/>
            <p:nvPr/>
          </p:nvSpPr>
          <p:spPr>
            <a:xfrm>
              <a:off x="2230021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50AEB27-9C62-4654-A267-9FBFB195E5AF}"/>
                </a:ext>
              </a:extLst>
            </p:cNvPr>
            <p:cNvSpPr/>
            <p:nvPr/>
          </p:nvSpPr>
          <p:spPr>
            <a:xfrm>
              <a:off x="237931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6A3F8E0-C8F0-4B0C-9610-0FB91BC42001}"/>
                </a:ext>
              </a:extLst>
            </p:cNvPr>
            <p:cNvSpPr/>
            <p:nvPr/>
          </p:nvSpPr>
          <p:spPr>
            <a:xfrm>
              <a:off x="2528603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537D11D-D1E5-4DF3-8918-530DEF172716}"/>
                </a:ext>
              </a:extLst>
            </p:cNvPr>
            <p:cNvSpPr/>
            <p:nvPr/>
          </p:nvSpPr>
          <p:spPr>
            <a:xfrm>
              <a:off x="2677894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F29F12B-EE2B-4E61-B9B8-D0BDFB9A6281}"/>
                </a:ext>
              </a:extLst>
            </p:cNvPr>
            <p:cNvSpPr/>
            <p:nvPr/>
          </p:nvSpPr>
          <p:spPr>
            <a:xfrm>
              <a:off x="162353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FFDC5AD-99B6-4728-A7CD-101A454ECF20}"/>
              </a:ext>
            </a:extLst>
          </p:cNvPr>
          <p:cNvGrpSpPr/>
          <p:nvPr/>
        </p:nvGrpSpPr>
        <p:grpSpPr>
          <a:xfrm>
            <a:off x="4230651" y="2304661"/>
            <a:ext cx="1203653" cy="1124339"/>
            <a:chOff x="1623532" y="4001294"/>
            <a:chExt cx="1203653" cy="112433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0A0503-F930-498F-A95F-9C8CAE826837}"/>
                </a:ext>
              </a:extLst>
            </p:cNvPr>
            <p:cNvSpPr/>
            <p:nvPr/>
          </p:nvSpPr>
          <p:spPr>
            <a:xfrm>
              <a:off x="1772815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7F0BEF6-1DD8-4F06-B455-429D745D3C3E}"/>
                </a:ext>
              </a:extLst>
            </p:cNvPr>
            <p:cNvSpPr/>
            <p:nvPr/>
          </p:nvSpPr>
          <p:spPr>
            <a:xfrm>
              <a:off x="1922106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CF6CAA4-1B21-4B59-B8F3-EF3EC809367C}"/>
                </a:ext>
              </a:extLst>
            </p:cNvPr>
            <p:cNvSpPr/>
            <p:nvPr/>
          </p:nvSpPr>
          <p:spPr>
            <a:xfrm>
              <a:off x="2071398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549364-965D-4E90-8547-DF12757CBDFE}"/>
                </a:ext>
              </a:extLst>
            </p:cNvPr>
            <p:cNvSpPr/>
            <p:nvPr/>
          </p:nvSpPr>
          <p:spPr>
            <a:xfrm>
              <a:off x="2230021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782D36A-0508-44C9-9635-5B8FCE398B45}"/>
                </a:ext>
              </a:extLst>
            </p:cNvPr>
            <p:cNvSpPr/>
            <p:nvPr/>
          </p:nvSpPr>
          <p:spPr>
            <a:xfrm>
              <a:off x="237931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426559F-7F1C-48C8-8E5C-1EA76EDFD7F6}"/>
                </a:ext>
              </a:extLst>
            </p:cNvPr>
            <p:cNvSpPr/>
            <p:nvPr/>
          </p:nvSpPr>
          <p:spPr>
            <a:xfrm>
              <a:off x="2528603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A7913F8-1928-4C26-8936-1C6EBF2EBC2E}"/>
                </a:ext>
              </a:extLst>
            </p:cNvPr>
            <p:cNvSpPr/>
            <p:nvPr/>
          </p:nvSpPr>
          <p:spPr>
            <a:xfrm>
              <a:off x="2677894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FF8F9D4-A403-44E5-BB04-A0095E354528}"/>
                </a:ext>
              </a:extLst>
            </p:cNvPr>
            <p:cNvSpPr/>
            <p:nvPr/>
          </p:nvSpPr>
          <p:spPr>
            <a:xfrm>
              <a:off x="162353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F49955D-5F3F-44C2-8D0D-54BF033CE4C2}"/>
              </a:ext>
            </a:extLst>
          </p:cNvPr>
          <p:cNvGrpSpPr/>
          <p:nvPr/>
        </p:nvGrpSpPr>
        <p:grpSpPr>
          <a:xfrm>
            <a:off x="2925147" y="2304661"/>
            <a:ext cx="1203653" cy="1124339"/>
            <a:chOff x="1623532" y="4001294"/>
            <a:chExt cx="1203653" cy="112433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8B3F2F0-7C27-4D28-AB03-4CBE2C5AD6DE}"/>
                </a:ext>
              </a:extLst>
            </p:cNvPr>
            <p:cNvSpPr/>
            <p:nvPr/>
          </p:nvSpPr>
          <p:spPr>
            <a:xfrm>
              <a:off x="1772815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17A2FF0-599B-42EA-9F63-C4B09CFEADC5}"/>
                </a:ext>
              </a:extLst>
            </p:cNvPr>
            <p:cNvSpPr/>
            <p:nvPr/>
          </p:nvSpPr>
          <p:spPr>
            <a:xfrm>
              <a:off x="1922106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71B578E-0366-4989-9C73-0D6CA1047874}"/>
                </a:ext>
              </a:extLst>
            </p:cNvPr>
            <p:cNvSpPr/>
            <p:nvPr/>
          </p:nvSpPr>
          <p:spPr>
            <a:xfrm>
              <a:off x="2071398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22A8333-77A5-413A-BAAE-B31D697BD4E4}"/>
                </a:ext>
              </a:extLst>
            </p:cNvPr>
            <p:cNvSpPr/>
            <p:nvPr/>
          </p:nvSpPr>
          <p:spPr>
            <a:xfrm>
              <a:off x="2230021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763E6C4-761C-43CB-8843-12BE31CD11CC}"/>
                </a:ext>
              </a:extLst>
            </p:cNvPr>
            <p:cNvSpPr/>
            <p:nvPr/>
          </p:nvSpPr>
          <p:spPr>
            <a:xfrm>
              <a:off x="237931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4D49B3-7546-422F-A8BE-708D3779B873}"/>
                </a:ext>
              </a:extLst>
            </p:cNvPr>
            <p:cNvSpPr/>
            <p:nvPr/>
          </p:nvSpPr>
          <p:spPr>
            <a:xfrm>
              <a:off x="2528603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C3E11BC-A5A7-49D1-A66A-A627BD98141C}"/>
                </a:ext>
              </a:extLst>
            </p:cNvPr>
            <p:cNvSpPr/>
            <p:nvPr/>
          </p:nvSpPr>
          <p:spPr>
            <a:xfrm>
              <a:off x="2677894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E2DD7E8-3B2E-40EA-B71E-6C0EA82C2562}"/>
                </a:ext>
              </a:extLst>
            </p:cNvPr>
            <p:cNvSpPr/>
            <p:nvPr/>
          </p:nvSpPr>
          <p:spPr>
            <a:xfrm>
              <a:off x="162353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D4543D-A28E-438D-8D9E-171A4B457A47}"/>
              </a:ext>
            </a:extLst>
          </p:cNvPr>
          <p:cNvGrpSpPr/>
          <p:nvPr/>
        </p:nvGrpSpPr>
        <p:grpSpPr>
          <a:xfrm>
            <a:off x="1618862" y="2309326"/>
            <a:ext cx="1203653" cy="1124339"/>
            <a:chOff x="1623532" y="4001294"/>
            <a:chExt cx="1203653" cy="112433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98B6DD0-0D7F-4241-8AC6-8317C86A4FCB}"/>
                </a:ext>
              </a:extLst>
            </p:cNvPr>
            <p:cNvSpPr/>
            <p:nvPr/>
          </p:nvSpPr>
          <p:spPr>
            <a:xfrm>
              <a:off x="1772815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6241810-50FE-40B9-B04A-7A9C2760DBDA}"/>
                </a:ext>
              </a:extLst>
            </p:cNvPr>
            <p:cNvSpPr/>
            <p:nvPr/>
          </p:nvSpPr>
          <p:spPr>
            <a:xfrm>
              <a:off x="1922106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F85149C-2E81-49FE-B4D2-F6A48C288E36}"/>
                </a:ext>
              </a:extLst>
            </p:cNvPr>
            <p:cNvSpPr/>
            <p:nvPr/>
          </p:nvSpPr>
          <p:spPr>
            <a:xfrm>
              <a:off x="2071398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96A705D-9D8A-4ACC-BDCA-5E6C998862CA}"/>
                </a:ext>
              </a:extLst>
            </p:cNvPr>
            <p:cNvSpPr/>
            <p:nvPr/>
          </p:nvSpPr>
          <p:spPr>
            <a:xfrm>
              <a:off x="2230021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7831A2-D0C2-48F5-B2B1-5C9D22167A90}"/>
                </a:ext>
              </a:extLst>
            </p:cNvPr>
            <p:cNvSpPr/>
            <p:nvPr/>
          </p:nvSpPr>
          <p:spPr>
            <a:xfrm>
              <a:off x="237931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A953F49-3CC5-4463-A14A-552300161EDF}"/>
                </a:ext>
              </a:extLst>
            </p:cNvPr>
            <p:cNvSpPr/>
            <p:nvPr/>
          </p:nvSpPr>
          <p:spPr>
            <a:xfrm>
              <a:off x="2528603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1C4BE30-8AD4-4CE8-9BCC-44CB13542560}"/>
                </a:ext>
              </a:extLst>
            </p:cNvPr>
            <p:cNvSpPr/>
            <p:nvPr/>
          </p:nvSpPr>
          <p:spPr>
            <a:xfrm>
              <a:off x="2677894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4D8EDA-0B41-4AB0-B009-06C78041BB07}"/>
                </a:ext>
              </a:extLst>
            </p:cNvPr>
            <p:cNvSpPr/>
            <p:nvPr/>
          </p:nvSpPr>
          <p:spPr>
            <a:xfrm>
              <a:off x="162353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FD18DB-D8A9-42E5-B6EB-DD8BBEC9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calculation (A -&gt; B)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E76EF-A586-4C94-830F-F4D98580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131.107.0.4 AND 255.255.0.0</a:t>
            </a:r>
          </a:p>
          <a:p>
            <a:pPr lvl="1"/>
            <a:r>
              <a:rPr lang="en-AU" dirty="0"/>
              <a:t>1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00000</a:t>
            </a:r>
            <a:r>
              <a:rPr lang="en-AU" dirty="0"/>
              <a:t>11 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AU" dirty="0"/>
              <a:t>11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AU" dirty="0"/>
              <a:t>1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AU" dirty="0"/>
              <a:t>11 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00000000 00000</a:t>
            </a:r>
            <a:r>
              <a:rPr lang="en-AU" dirty="0"/>
              <a:t>1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00</a:t>
            </a:r>
            <a:r>
              <a:rPr lang="en-AU" dirty="0"/>
              <a:t> (</a:t>
            </a:r>
            <a:r>
              <a:rPr lang="en-US" dirty="0"/>
              <a:t>131.107.0.4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11111111 11111111 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00000000 00000000 </a:t>
            </a:r>
            <a:r>
              <a:rPr lang="en-AU" dirty="0"/>
              <a:t>(255.255.0.0)</a:t>
            </a:r>
          </a:p>
          <a:p>
            <a:pPr lvl="1"/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10000011 01101011 00000000 00000000 </a:t>
            </a:r>
            <a:r>
              <a:rPr lang="en-AU" dirty="0"/>
              <a:t>(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131.107.0.0</a:t>
            </a:r>
            <a:r>
              <a:rPr lang="en-AU" dirty="0"/>
              <a:t> - AND Result)</a:t>
            </a:r>
          </a:p>
          <a:p>
            <a:r>
              <a:rPr lang="en-US" dirty="0"/>
              <a:t>131.107.0.6 AND 255.255.0.0</a:t>
            </a:r>
          </a:p>
          <a:p>
            <a:pPr lvl="1"/>
            <a:r>
              <a:rPr lang="en-AU" dirty="0"/>
              <a:t>1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00000</a:t>
            </a:r>
            <a:r>
              <a:rPr lang="en-AU" dirty="0"/>
              <a:t>11 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AU" dirty="0"/>
              <a:t>11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AU" dirty="0"/>
              <a:t>1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AU" dirty="0"/>
              <a:t>11 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00000000 00000</a:t>
            </a:r>
            <a:r>
              <a:rPr lang="en-AU" dirty="0"/>
              <a:t>11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AU" dirty="0"/>
              <a:t> (</a:t>
            </a:r>
            <a:r>
              <a:rPr lang="en-US" dirty="0"/>
              <a:t>131.107.0.6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11111111 11111111 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00000000 00000000 </a:t>
            </a:r>
            <a:r>
              <a:rPr lang="en-AU" dirty="0"/>
              <a:t>(255.255.0.0)</a:t>
            </a:r>
          </a:p>
          <a:p>
            <a:pPr lvl="1"/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10000011 01101011 00000000 00000000 </a:t>
            </a:r>
            <a:r>
              <a:rPr lang="en-AU" dirty="0"/>
              <a:t>(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131.107.0.0</a:t>
            </a:r>
            <a:r>
              <a:rPr lang="en-AU" dirty="0"/>
              <a:t> - AND Result)</a:t>
            </a:r>
          </a:p>
          <a:p>
            <a:r>
              <a:rPr lang="en-AU" dirty="0"/>
              <a:t>Results are the same – this means the two addresses are local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88EBEE8-C11E-4D97-9EA0-328D8AA33079}"/>
              </a:ext>
            </a:extLst>
          </p:cNvPr>
          <p:cNvCxnSpPr/>
          <p:nvPr/>
        </p:nvCxnSpPr>
        <p:spPr>
          <a:xfrm>
            <a:off x="1618862" y="3053751"/>
            <a:ext cx="512173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C533350-194D-41A2-BA58-979975E9F79D}"/>
              </a:ext>
            </a:extLst>
          </p:cNvPr>
          <p:cNvCxnSpPr/>
          <p:nvPr/>
        </p:nvCxnSpPr>
        <p:spPr>
          <a:xfrm>
            <a:off x="1618862" y="4758906"/>
            <a:ext cx="512173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6B55860-2E5E-40ED-9C86-FA2BF5641204}"/>
              </a:ext>
            </a:extLst>
          </p:cNvPr>
          <p:cNvSpPr/>
          <p:nvPr/>
        </p:nvSpPr>
        <p:spPr>
          <a:xfrm>
            <a:off x="6913984" y="3053751"/>
            <a:ext cx="1483567" cy="37524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57B266-2FED-4B85-8C22-7CE74F8122B7}"/>
              </a:ext>
            </a:extLst>
          </p:cNvPr>
          <p:cNvSpPr/>
          <p:nvPr/>
        </p:nvSpPr>
        <p:spPr>
          <a:xfrm>
            <a:off x="6913984" y="4758906"/>
            <a:ext cx="1483567" cy="37524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308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55B653D-FEC7-4216-950D-F6D52A952B3A}"/>
              </a:ext>
            </a:extLst>
          </p:cNvPr>
          <p:cNvGrpSpPr/>
          <p:nvPr/>
        </p:nvGrpSpPr>
        <p:grpSpPr>
          <a:xfrm>
            <a:off x="1623532" y="4001294"/>
            <a:ext cx="1203653" cy="1124339"/>
            <a:chOff x="1623532" y="4001294"/>
            <a:chExt cx="1203653" cy="11243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E3417C-DD27-4C9D-9B5B-9851EC7CA24A}"/>
                </a:ext>
              </a:extLst>
            </p:cNvPr>
            <p:cNvSpPr/>
            <p:nvPr/>
          </p:nvSpPr>
          <p:spPr>
            <a:xfrm>
              <a:off x="1772815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E4C0B4-2FA1-4E90-853B-777624901BC0}"/>
                </a:ext>
              </a:extLst>
            </p:cNvPr>
            <p:cNvSpPr/>
            <p:nvPr/>
          </p:nvSpPr>
          <p:spPr>
            <a:xfrm>
              <a:off x="1922106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498CF9-8458-475C-99D5-A0C5830B4F1F}"/>
                </a:ext>
              </a:extLst>
            </p:cNvPr>
            <p:cNvSpPr/>
            <p:nvPr/>
          </p:nvSpPr>
          <p:spPr>
            <a:xfrm>
              <a:off x="2071398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2B0482-56C4-4442-9EFB-8D564F808E05}"/>
                </a:ext>
              </a:extLst>
            </p:cNvPr>
            <p:cNvSpPr/>
            <p:nvPr/>
          </p:nvSpPr>
          <p:spPr>
            <a:xfrm>
              <a:off x="2230021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4EC0DA-6F6A-46A1-9840-B710263063C7}"/>
                </a:ext>
              </a:extLst>
            </p:cNvPr>
            <p:cNvSpPr/>
            <p:nvPr/>
          </p:nvSpPr>
          <p:spPr>
            <a:xfrm>
              <a:off x="237931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07E629-7455-4F15-AE55-D31202615727}"/>
                </a:ext>
              </a:extLst>
            </p:cNvPr>
            <p:cNvSpPr/>
            <p:nvPr/>
          </p:nvSpPr>
          <p:spPr>
            <a:xfrm>
              <a:off x="2528603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1307E0-01B5-4298-86D2-661DFF6807C8}"/>
                </a:ext>
              </a:extLst>
            </p:cNvPr>
            <p:cNvSpPr/>
            <p:nvPr/>
          </p:nvSpPr>
          <p:spPr>
            <a:xfrm>
              <a:off x="2677894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CBBC2B-6B6E-4FDA-921D-72258A7F87D4}"/>
                </a:ext>
              </a:extLst>
            </p:cNvPr>
            <p:cNvSpPr/>
            <p:nvPr/>
          </p:nvSpPr>
          <p:spPr>
            <a:xfrm>
              <a:off x="162353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498091-38AF-49A1-A1F5-6EAC32FF2C1D}"/>
              </a:ext>
            </a:extLst>
          </p:cNvPr>
          <p:cNvGrpSpPr/>
          <p:nvPr/>
        </p:nvGrpSpPr>
        <p:grpSpPr>
          <a:xfrm>
            <a:off x="2929817" y="4001294"/>
            <a:ext cx="1203653" cy="1124339"/>
            <a:chOff x="1623532" y="4001294"/>
            <a:chExt cx="1203653" cy="11243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DBC908-E559-4771-B052-8AEF4F820A22}"/>
                </a:ext>
              </a:extLst>
            </p:cNvPr>
            <p:cNvSpPr/>
            <p:nvPr/>
          </p:nvSpPr>
          <p:spPr>
            <a:xfrm>
              <a:off x="1772815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6A92AC-65A2-4E5B-B8A3-02D0475C659F}"/>
                </a:ext>
              </a:extLst>
            </p:cNvPr>
            <p:cNvSpPr/>
            <p:nvPr/>
          </p:nvSpPr>
          <p:spPr>
            <a:xfrm>
              <a:off x="1922106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E44191-16F4-4C8E-A34E-3C1E7871A808}"/>
                </a:ext>
              </a:extLst>
            </p:cNvPr>
            <p:cNvSpPr/>
            <p:nvPr/>
          </p:nvSpPr>
          <p:spPr>
            <a:xfrm>
              <a:off x="2071398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E8FA44-BDD7-4758-96DC-35F7D4C62AE0}"/>
                </a:ext>
              </a:extLst>
            </p:cNvPr>
            <p:cNvSpPr/>
            <p:nvPr/>
          </p:nvSpPr>
          <p:spPr>
            <a:xfrm>
              <a:off x="2230021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B5C1B63-5BD2-42E2-A54F-EC59D0B98440}"/>
                </a:ext>
              </a:extLst>
            </p:cNvPr>
            <p:cNvSpPr/>
            <p:nvPr/>
          </p:nvSpPr>
          <p:spPr>
            <a:xfrm>
              <a:off x="237931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0B7A119-A0DC-46EA-A965-934115EAD410}"/>
                </a:ext>
              </a:extLst>
            </p:cNvPr>
            <p:cNvSpPr/>
            <p:nvPr/>
          </p:nvSpPr>
          <p:spPr>
            <a:xfrm>
              <a:off x="2528603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01A92B-B189-4029-9CD6-B474AFC7C302}"/>
                </a:ext>
              </a:extLst>
            </p:cNvPr>
            <p:cNvSpPr/>
            <p:nvPr/>
          </p:nvSpPr>
          <p:spPr>
            <a:xfrm>
              <a:off x="2677894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B31128-A6ED-4AF3-835F-4E287C11A9E0}"/>
                </a:ext>
              </a:extLst>
            </p:cNvPr>
            <p:cNvSpPr/>
            <p:nvPr/>
          </p:nvSpPr>
          <p:spPr>
            <a:xfrm>
              <a:off x="162353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1D2EB9-CD8B-4682-A2C3-C075EF228DAD}"/>
              </a:ext>
            </a:extLst>
          </p:cNvPr>
          <p:cNvGrpSpPr/>
          <p:nvPr/>
        </p:nvGrpSpPr>
        <p:grpSpPr>
          <a:xfrm>
            <a:off x="4230651" y="4001294"/>
            <a:ext cx="1203653" cy="1124339"/>
            <a:chOff x="1623532" y="4001294"/>
            <a:chExt cx="1203653" cy="11243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F21B3E-A5F5-4758-BA85-F2EC3D47CE63}"/>
                </a:ext>
              </a:extLst>
            </p:cNvPr>
            <p:cNvSpPr/>
            <p:nvPr/>
          </p:nvSpPr>
          <p:spPr>
            <a:xfrm>
              <a:off x="1772815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B3DEED0-FCB0-4556-BD4C-1A7E3DE39571}"/>
                </a:ext>
              </a:extLst>
            </p:cNvPr>
            <p:cNvSpPr/>
            <p:nvPr/>
          </p:nvSpPr>
          <p:spPr>
            <a:xfrm>
              <a:off x="1922106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E71E4D-3632-4159-971E-6C257CDCBD9F}"/>
                </a:ext>
              </a:extLst>
            </p:cNvPr>
            <p:cNvSpPr/>
            <p:nvPr/>
          </p:nvSpPr>
          <p:spPr>
            <a:xfrm>
              <a:off x="2071398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E2CFC7-6F68-4114-8573-A0C5E2D95920}"/>
                </a:ext>
              </a:extLst>
            </p:cNvPr>
            <p:cNvSpPr/>
            <p:nvPr/>
          </p:nvSpPr>
          <p:spPr>
            <a:xfrm>
              <a:off x="2230021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15FD6C6-7BDD-484D-A2C3-900ABDC8B516}"/>
                </a:ext>
              </a:extLst>
            </p:cNvPr>
            <p:cNvSpPr/>
            <p:nvPr/>
          </p:nvSpPr>
          <p:spPr>
            <a:xfrm>
              <a:off x="237931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67D786F-6E26-4B50-AEE8-E66073C28E96}"/>
                </a:ext>
              </a:extLst>
            </p:cNvPr>
            <p:cNvSpPr/>
            <p:nvPr/>
          </p:nvSpPr>
          <p:spPr>
            <a:xfrm>
              <a:off x="2528603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7BC671-2E6C-41F5-9E19-16273B4F94A4}"/>
                </a:ext>
              </a:extLst>
            </p:cNvPr>
            <p:cNvSpPr/>
            <p:nvPr/>
          </p:nvSpPr>
          <p:spPr>
            <a:xfrm>
              <a:off x="2677894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75BA38-2CD9-4FE0-B0DF-45476897C8F5}"/>
                </a:ext>
              </a:extLst>
            </p:cNvPr>
            <p:cNvSpPr/>
            <p:nvPr/>
          </p:nvSpPr>
          <p:spPr>
            <a:xfrm>
              <a:off x="162353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332FE6-E918-493F-9BA6-1C88B92AD8EC}"/>
              </a:ext>
            </a:extLst>
          </p:cNvPr>
          <p:cNvGrpSpPr/>
          <p:nvPr/>
        </p:nvGrpSpPr>
        <p:grpSpPr>
          <a:xfrm>
            <a:off x="5536941" y="4001293"/>
            <a:ext cx="1203653" cy="1124339"/>
            <a:chOff x="1623532" y="4001294"/>
            <a:chExt cx="1203653" cy="11243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3430554-3A0C-4214-90B7-CEB768A03C44}"/>
                </a:ext>
              </a:extLst>
            </p:cNvPr>
            <p:cNvSpPr/>
            <p:nvPr/>
          </p:nvSpPr>
          <p:spPr>
            <a:xfrm>
              <a:off x="1772815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846DCA-D8C7-4572-9FFE-A8F856DCC727}"/>
                </a:ext>
              </a:extLst>
            </p:cNvPr>
            <p:cNvSpPr/>
            <p:nvPr/>
          </p:nvSpPr>
          <p:spPr>
            <a:xfrm>
              <a:off x="1922106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5F6A30-A869-465A-B25E-EB0EDBB0715C}"/>
                </a:ext>
              </a:extLst>
            </p:cNvPr>
            <p:cNvSpPr/>
            <p:nvPr/>
          </p:nvSpPr>
          <p:spPr>
            <a:xfrm>
              <a:off x="2071398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7E1556-612E-4FEE-AD34-94D9DCB443C0}"/>
                </a:ext>
              </a:extLst>
            </p:cNvPr>
            <p:cNvSpPr/>
            <p:nvPr/>
          </p:nvSpPr>
          <p:spPr>
            <a:xfrm>
              <a:off x="2230021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87DFE6-BF2F-43A4-A811-48D401DFDA91}"/>
                </a:ext>
              </a:extLst>
            </p:cNvPr>
            <p:cNvSpPr/>
            <p:nvPr/>
          </p:nvSpPr>
          <p:spPr>
            <a:xfrm>
              <a:off x="237931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90E4678-1FDF-4923-A4FD-2E336A4C6B37}"/>
                </a:ext>
              </a:extLst>
            </p:cNvPr>
            <p:cNvSpPr/>
            <p:nvPr/>
          </p:nvSpPr>
          <p:spPr>
            <a:xfrm>
              <a:off x="2528603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8CE60A-D602-465D-8A39-2E89724705C0}"/>
                </a:ext>
              </a:extLst>
            </p:cNvPr>
            <p:cNvSpPr/>
            <p:nvPr/>
          </p:nvSpPr>
          <p:spPr>
            <a:xfrm>
              <a:off x="2677894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6B5204-FE32-4A19-A13E-3E0041062D01}"/>
                </a:ext>
              </a:extLst>
            </p:cNvPr>
            <p:cNvSpPr/>
            <p:nvPr/>
          </p:nvSpPr>
          <p:spPr>
            <a:xfrm>
              <a:off x="162353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21FCD4-B8BB-49D4-800D-8EEB2A21FAC4}"/>
              </a:ext>
            </a:extLst>
          </p:cNvPr>
          <p:cNvGrpSpPr/>
          <p:nvPr/>
        </p:nvGrpSpPr>
        <p:grpSpPr>
          <a:xfrm>
            <a:off x="5536941" y="2304661"/>
            <a:ext cx="1203653" cy="1124339"/>
            <a:chOff x="1623532" y="4001294"/>
            <a:chExt cx="1203653" cy="112433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7054989-280D-45C8-8569-EA04CC4BE8C0}"/>
                </a:ext>
              </a:extLst>
            </p:cNvPr>
            <p:cNvSpPr/>
            <p:nvPr/>
          </p:nvSpPr>
          <p:spPr>
            <a:xfrm>
              <a:off x="1772815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EA7200-2AE4-4627-BEC7-C01F78D18427}"/>
                </a:ext>
              </a:extLst>
            </p:cNvPr>
            <p:cNvSpPr/>
            <p:nvPr/>
          </p:nvSpPr>
          <p:spPr>
            <a:xfrm>
              <a:off x="1922106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BF70CC4-0DD2-4E7F-A3EF-954D277696B6}"/>
                </a:ext>
              </a:extLst>
            </p:cNvPr>
            <p:cNvSpPr/>
            <p:nvPr/>
          </p:nvSpPr>
          <p:spPr>
            <a:xfrm>
              <a:off x="2071398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3AB95C2-C7F1-432A-B2FB-4336980957E3}"/>
                </a:ext>
              </a:extLst>
            </p:cNvPr>
            <p:cNvSpPr/>
            <p:nvPr/>
          </p:nvSpPr>
          <p:spPr>
            <a:xfrm>
              <a:off x="2230021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7E55089-D352-433F-AF46-58228AC2059C}"/>
                </a:ext>
              </a:extLst>
            </p:cNvPr>
            <p:cNvSpPr/>
            <p:nvPr/>
          </p:nvSpPr>
          <p:spPr>
            <a:xfrm>
              <a:off x="237931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E039F24-02C6-478D-A409-DEE65980E4C7}"/>
                </a:ext>
              </a:extLst>
            </p:cNvPr>
            <p:cNvSpPr/>
            <p:nvPr/>
          </p:nvSpPr>
          <p:spPr>
            <a:xfrm>
              <a:off x="2528603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B0D832B-D322-4E72-80D0-C4AEA15B96CB}"/>
                </a:ext>
              </a:extLst>
            </p:cNvPr>
            <p:cNvSpPr/>
            <p:nvPr/>
          </p:nvSpPr>
          <p:spPr>
            <a:xfrm>
              <a:off x="2677894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A2B7CE4-571B-40A3-8E42-2F3FBCEA6E4B}"/>
                </a:ext>
              </a:extLst>
            </p:cNvPr>
            <p:cNvSpPr/>
            <p:nvPr/>
          </p:nvSpPr>
          <p:spPr>
            <a:xfrm>
              <a:off x="162353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29DBC38-89EB-4A3E-A5A5-1061B41FA53B}"/>
              </a:ext>
            </a:extLst>
          </p:cNvPr>
          <p:cNvGrpSpPr/>
          <p:nvPr/>
        </p:nvGrpSpPr>
        <p:grpSpPr>
          <a:xfrm>
            <a:off x="4230651" y="2304661"/>
            <a:ext cx="1203653" cy="1124339"/>
            <a:chOff x="1623532" y="4001294"/>
            <a:chExt cx="1203653" cy="112433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4FF7B89-1F9C-442E-B6E8-E5316E5BC018}"/>
                </a:ext>
              </a:extLst>
            </p:cNvPr>
            <p:cNvSpPr/>
            <p:nvPr/>
          </p:nvSpPr>
          <p:spPr>
            <a:xfrm>
              <a:off x="1772815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CDB8335-689C-445A-ADBE-AC06EDB807EC}"/>
                </a:ext>
              </a:extLst>
            </p:cNvPr>
            <p:cNvSpPr/>
            <p:nvPr/>
          </p:nvSpPr>
          <p:spPr>
            <a:xfrm>
              <a:off x="1922106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37087D0-662F-4EE3-8921-22EEA2483579}"/>
                </a:ext>
              </a:extLst>
            </p:cNvPr>
            <p:cNvSpPr/>
            <p:nvPr/>
          </p:nvSpPr>
          <p:spPr>
            <a:xfrm>
              <a:off x="2071398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0E693E1-3556-4256-8F37-519D096510B3}"/>
                </a:ext>
              </a:extLst>
            </p:cNvPr>
            <p:cNvSpPr/>
            <p:nvPr/>
          </p:nvSpPr>
          <p:spPr>
            <a:xfrm>
              <a:off x="2230021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6379C59-FB2D-4C9F-9F43-F5A20FCB1F34}"/>
                </a:ext>
              </a:extLst>
            </p:cNvPr>
            <p:cNvSpPr/>
            <p:nvPr/>
          </p:nvSpPr>
          <p:spPr>
            <a:xfrm>
              <a:off x="237931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E6E9F6D-B79E-411E-8107-A1663CF9952B}"/>
                </a:ext>
              </a:extLst>
            </p:cNvPr>
            <p:cNvSpPr/>
            <p:nvPr/>
          </p:nvSpPr>
          <p:spPr>
            <a:xfrm>
              <a:off x="2528603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89E832-A490-4F99-B025-B45338E7661D}"/>
                </a:ext>
              </a:extLst>
            </p:cNvPr>
            <p:cNvSpPr/>
            <p:nvPr/>
          </p:nvSpPr>
          <p:spPr>
            <a:xfrm>
              <a:off x="2677894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61B2942-CCC5-40C3-917F-6C3806CB5585}"/>
                </a:ext>
              </a:extLst>
            </p:cNvPr>
            <p:cNvSpPr/>
            <p:nvPr/>
          </p:nvSpPr>
          <p:spPr>
            <a:xfrm>
              <a:off x="162353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751377D-F8E1-458B-9CF1-76E58544F23F}"/>
              </a:ext>
            </a:extLst>
          </p:cNvPr>
          <p:cNvGrpSpPr/>
          <p:nvPr/>
        </p:nvGrpSpPr>
        <p:grpSpPr>
          <a:xfrm>
            <a:off x="2925147" y="2304661"/>
            <a:ext cx="1203653" cy="1124339"/>
            <a:chOff x="1623532" y="4001294"/>
            <a:chExt cx="1203653" cy="112433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1F8BD78-FD54-4FFC-9800-39EB6F146BFC}"/>
                </a:ext>
              </a:extLst>
            </p:cNvPr>
            <p:cNvSpPr/>
            <p:nvPr/>
          </p:nvSpPr>
          <p:spPr>
            <a:xfrm>
              <a:off x="1772815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263D366-C949-4605-976D-A9D3A2A3FE4F}"/>
                </a:ext>
              </a:extLst>
            </p:cNvPr>
            <p:cNvSpPr/>
            <p:nvPr/>
          </p:nvSpPr>
          <p:spPr>
            <a:xfrm>
              <a:off x="1922106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4E3F759-C6FA-4B38-ADFE-B807BD81BB28}"/>
                </a:ext>
              </a:extLst>
            </p:cNvPr>
            <p:cNvSpPr/>
            <p:nvPr/>
          </p:nvSpPr>
          <p:spPr>
            <a:xfrm>
              <a:off x="2071398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CE4F225-9D38-47A7-9FC2-D8FF4B9005B2}"/>
                </a:ext>
              </a:extLst>
            </p:cNvPr>
            <p:cNvSpPr/>
            <p:nvPr/>
          </p:nvSpPr>
          <p:spPr>
            <a:xfrm>
              <a:off x="2230021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B4C1826-2C00-4AE7-AFE7-2F9D0E30ADB9}"/>
                </a:ext>
              </a:extLst>
            </p:cNvPr>
            <p:cNvSpPr/>
            <p:nvPr/>
          </p:nvSpPr>
          <p:spPr>
            <a:xfrm>
              <a:off x="237931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1A86F82-7A0D-44FA-BE5E-A111D04EE868}"/>
                </a:ext>
              </a:extLst>
            </p:cNvPr>
            <p:cNvSpPr/>
            <p:nvPr/>
          </p:nvSpPr>
          <p:spPr>
            <a:xfrm>
              <a:off x="2528603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F59EB80-32D6-480B-9C60-78DF2AE4C852}"/>
                </a:ext>
              </a:extLst>
            </p:cNvPr>
            <p:cNvSpPr/>
            <p:nvPr/>
          </p:nvSpPr>
          <p:spPr>
            <a:xfrm>
              <a:off x="2677894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BAB4101-1D3C-451C-B115-240AE24154E9}"/>
                </a:ext>
              </a:extLst>
            </p:cNvPr>
            <p:cNvSpPr/>
            <p:nvPr/>
          </p:nvSpPr>
          <p:spPr>
            <a:xfrm>
              <a:off x="162353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ADCA7AD-085E-4E64-8242-4B9A5D510A6E}"/>
              </a:ext>
            </a:extLst>
          </p:cNvPr>
          <p:cNvGrpSpPr/>
          <p:nvPr/>
        </p:nvGrpSpPr>
        <p:grpSpPr>
          <a:xfrm>
            <a:off x="1618862" y="2309326"/>
            <a:ext cx="1203653" cy="1124339"/>
            <a:chOff x="1623532" y="4001294"/>
            <a:chExt cx="1203653" cy="112433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939B27C-2285-4A75-BBAD-056D2A2FD206}"/>
                </a:ext>
              </a:extLst>
            </p:cNvPr>
            <p:cNvSpPr/>
            <p:nvPr/>
          </p:nvSpPr>
          <p:spPr>
            <a:xfrm>
              <a:off x="1772815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FD2DDBB-F519-4C0E-B21E-9FD5C969AC6C}"/>
                </a:ext>
              </a:extLst>
            </p:cNvPr>
            <p:cNvSpPr/>
            <p:nvPr/>
          </p:nvSpPr>
          <p:spPr>
            <a:xfrm>
              <a:off x="1922106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2C6F098-4588-493E-A35E-E61729EE95B8}"/>
                </a:ext>
              </a:extLst>
            </p:cNvPr>
            <p:cNvSpPr/>
            <p:nvPr/>
          </p:nvSpPr>
          <p:spPr>
            <a:xfrm>
              <a:off x="2071398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5BA796-7C83-4A73-9BF6-7C94A9F7B39C}"/>
                </a:ext>
              </a:extLst>
            </p:cNvPr>
            <p:cNvSpPr/>
            <p:nvPr/>
          </p:nvSpPr>
          <p:spPr>
            <a:xfrm>
              <a:off x="2230021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5A98645-D537-4BF3-868A-B030B44DFEC2}"/>
                </a:ext>
              </a:extLst>
            </p:cNvPr>
            <p:cNvSpPr/>
            <p:nvPr/>
          </p:nvSpPr>
          <p:spPr>
            <a:xfrm>
              <a:off x="237931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5799343-A6BF-4208-A83B-1CEE19D29B3F}"/>
                </a:ext>
              </a:extLst>
            </p:cNvPr>
            <p:cNvSpPr/>
            <p:nvPr/>
          </p:nvSpPr>
          <p:spPr>
            <a:xfrm>
              <a:off x="2528603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8178ED2-7D7C-426B-BDE1-0BB43A79084B}"/>
                </a:ext>
              </a:extLst>
            </p:cNvPr>
            <p:cNvSpPr/>
            <p:nvPr/>
          </p:nvSpPr>
          <p:spPr>
            <a:xfrm>
              <a:off x="2677894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1DC3259-23EF-4B35-8E5E-0EC519F3FFF4}"/>
                </a:ext>
              </a:extLst>
            </p:cNvPr>
            <p:cNvSpPr/>
            <p:nvPr/>
          </p:nvSpPr>
          <p:spPr>
            <a:xfrm>
              <a:off x="1623532" y="4001294"/>
              <a:ext cx="149291" cy="1124339"/>
            </a:xfrm>
            <a:prstGeom prst="rect">
              <a:avLst/>
            </a:prstGeom>
            <a:noFill/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E76EF-A586-4C94-830F-F4D98580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131.107.0.6 AND 255.255.0.0</a:t>
            </a:r>
          </a:p>
          <a:p>
            <a:pPr lvl="1"/>
            <a:r>
              <a:rPr lang="en-AU" dirty="0"/>
              <a:t>1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00000</a:t>
            </a:r>
            <a:r>
              <a:rPr lang="en-AU" dirty="0"/>
              <a:t>11 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AU" dirty="0"/>
              <a:t>11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AU" dirty="0"/>
              <a:t>1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AU" dirty="0"/>
              <a:t>11 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00000000 00000</a:t>
            </a:r>
            <a:r>
              <a:rPr lang="en-AU" dirty="0"/>
              <a:t>11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AU" dirty="0"/>
              <a:t> (</a:t>
            </a:r>
            <a:r>
              <a:rPr lang="en-US" dirty="0"/>
              <a:t>131.107.0.6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11111111 11111111 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00000000 00000000 </a:t>
            </a:r>
            <a:r>
              <a:rPr lang="en-AU" dirty="0"/>
              <a:t>(255.255.0.0)</a:t>
            </a:r>
          </a:p>
          <a:p>
            <a:pPr lvl="1"/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10000011 01101011 00000000 00000000 </a:t>
            </a:r>
            <a:r>
              <a:rPr lang="en-AU" dirty="0"/>
              <a:t>(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131.107.0.0</a:t>
            </a:r>
            <a:r>
              <a:rPr lang="en-AU" dirty="0"/>
              <a:t> - AND Result)</a:t>
            </a:r>
          </a:p>
          <a:p>
            <a:r>
              <a:rPr lang="en-US" dirty="0"/>
              <a:t>131.109.0.3 AND 255.255.0.0</a:t>
            </a:r>
          </a:p>
          <a:p>
            <a:pPr lvl="1"/>
            <a:r>
              <a:rPr lang="en-AU" dirty="0"/>
              <a:t>1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00000</a:t>
            </a:r>
            <a:r>
              <a:rPr lang="en-AU" dirty="0"/>
              <a:t>11 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AU" dirty="0"/>
              <a:t>11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AU" dirty="0"/>
              <a:t>11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AU" dirty="0"/>
              <a:t>1 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00000000 000000</a:t>
            </a:r>
            <a:r>
              <a:rPr lang="en-AU" dirty="0"/>
              <a:t>11 (</a:t>
            </a:r>
            <a:r>
              <a:rPr lang="en-US" dirty="0"/>
              <a:t>131.109.0.3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11111111 11111111 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00000000 00000000 </a:t>
            </a:r>
            <a:r>
              <a:rPr lang="en-AU" dirty="0"/>
              <a:t>(255.255.0.0)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10000011 01101101 00000000 00000000 </a:t>
            </a:r>
            <a:r>
              <a:rPr lang="en-AU" dirty="0"/>
              <a:t>(</a:t>
            </a:r>
            <a:r>
              <a:rPr lang="en-AU" dirty="0">
                <a:solidFill>
                  <a:srgbClr val="FF0000"/>
                </a:solidFill>
              </a:rPr>
              <a:t>131.109.0.0</a:t>
            </a:r>
            <a:r>
              <a:rPr lang="en-AU" dirty="0"/>
              <a:t> - AND Result)</a:t>
            </a:r>
          </a:p>
          <a:p>
            <a:r>
              <a:rPr lang="en-AU" dirty="0"/>
              <a:t>Results are different</a:t>
            </a:r>
          </a:p>
          <a:p>
            <a:pPr lvl="1"/>
            <a:r>
              <a:rPr lang="en-AU" dirty="0"/>
              <a:t>this means the two addresses are not on the same subnet</a:t>
            </a:r>
          </a:p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D18DB-D8A9-42E5-B6EB-DD8BBEC9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calculation (B -&gt; C)</a:t>
            </a:r>
            <a:endParaRPr lang="en-AU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D2019BF-3ABA-4C1D-A375-6CDD6A638285}"/>
              </a:ext>
            </a:extLst>
          </p:cNvPr>
          <p:cNvCxnSpPr/>
          <p:nvPr/>
        </p:nvCxnSpPr>
        <p:spPr>
          <a:xfrm>
            <a:off x="1618862" y="3053751"/>
            <a:ext cx="512173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454612-5773-4E0E-8357-C4AFD46174A0}"/>
              </a:ext>
            </a:extLst>
          </p:cNvPr>
          <p:cNvCxnSpPr/>
          <p:nvPr/>
        </p:nvCxnSpPr>
        <p:spPr>
          <a:xfrm>
            <a:off x="1618862" y="4758906"/>
            <a:ext cx="512173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CA36FCC-2039-4359-85B2-6A67C795203F}"/>
              </a:ext>
            </a:extLst>
          </p:cNvPr>
          <p:cNvSpPr/>
          <p:nvPr/>
        </p:nvSpPr>
        <p:spPr>
          <a:xfrm>
            <a:off x="6913984" y="3053751"/>
            <a:ext cx="1483567" cy="37524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DA0574D-D5F8-4B67-81D7-EB7B672F04C8}"/>
              </a:ext>
            </a:extLst>
          </p:cNvPr>
          <p:cNvSpPr/>
          <p:nvPr/>
        </p:nvSpPr>
        <p:spPr>
          <a:xfrm>
            <a:off x="6913984" y="4758906"/>
            <a:ext cx="1483567" cy="37524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4636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7CD1-9B8F-4B2E-A030-757EE18C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Requests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2430-6E7D-4145-9D47-7D24B225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9723"/>
            <a:ext cx="10515600" cy="238724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 -&gt; B (Local)</a:t>
            </a:r>
          </a:p>
          <a:p>
            <a:pPr lvl="1"/>
            <a:r>
              <a:rPr lang="en-US" dirty="0"/>
              <a:t>From A,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ARP for destination IP B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Reply with MAC address from B</a:t>
            </a:r>
          </a:p>
          <a:p>
            <a:r>
              <a:rPr lang="en-US" dirty="0">
                <a:solidFill>
                  <a:srgbClr val="FF0000"/>
                </a:solidFill>
              </a:rPr>
              <a:t>B -&gt; C (Remote)</a:t>
            </a:r>
          </a:p>
          <a:p>
            <a:pPr lvl="1"/>
            <a:r>
              <a:rPr lang="en-US" dirty="0"/>
              <a:t>From B,</a:t>
            </a:r>
            <a:r>
              <a:rPr lang="en-US" dirty="0">
                <a:solidFill>
                  <a:srgbClr val="C00000"/>
                </a:solidFill>
              </a:rPr>
              <a:t> ARP for the router RG IP address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Reply with MAC address from RG</a:t>
            </a:r>
          </a:p>
          <a:p>
            <a:pPr lvl="1"/>
            <a:r>
              <a:rPr lang="en-US" dirty="0"/>
              <a:t>Send the network packet to the routers MAC address</a:t>
            </a:r>
          </a:p>
          <a:p>
            <a:pPr lvl="1"/>
            <a:r>
              <a:rPr lang="en-US" dirty="0"/>
              <a:t>From Router</a:t>
            </a:r>
            <a:r>
              <a:rPr lang="en-US" dirty="0">
                <a:solidFill>
                  <a:srgbClr val="C00000"/>
                </a:solidFill>
              </a:rPr>
              <a:t>, ARP for destination C IP address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Reply with MAC address from C</a:t>
            </a:r>
          </a:p>
          <a:p>
            <a:pPr lvl="1"/>
            <a:endParaRPr lang="en-AU" dirty="0">
              <a:solidFill>
                <a:srgbClr val="C0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5C22F2-B592-4F95-841A-EEB1170C35F5}"/>
              </a:ext>
            </a:extLst>
          </p:cNvPr>
          <p:cNvGrpSpPr/>
          <p:nvPr/>
        </p:nvGrpSpPr>
        <p:grpSpPr>
          <a:xfrm>
            <a:off x="844077" y="1685806"/>
            <a:ext cx="10701303" cy="2105308"/>
            <a:chOff x="844077" y="1685806"/>
            <a:chExt cx="10701303" cy="21053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F9665FF-F0A9-4ADF-8D71-9E4900474371}"/>
                </a:ext>
              </a:extLst>
            </p:cNvPr>
            <p:cNvGrpSpPr/>
            <p:nvPr/>
          </p:nvGrpSpPr>
          <p:grpSpPr>
            <a:xfrm>
              <a:off x="844077" y="1685806"/>
              <a:ext cx="10701303" cy="2105308"/>
              <a:chOff x="478642" y="4120333"/>
              <a:chExt cx="10701303" cy="2105308"/>
            </a:xfrm>
          </p:grpSpPr>
          <p:pic>
            <p:nvPicPr>
              <p:cNvPr id="8" name="Picture 7" descr="A computer with a blank screen&#10;&#10;Description automatically generated with low confidence">
                <a:extLst>
                  <a:ext uri="{FF2B5EF4-FFF2-40B4-BE49-F238E27FC236}">
                    <a16:creationId xmlns:a16="http://schemas.microsoft.com/office/drawing/2014/main" id="{42D652CF-5337-4FB6-8508-DE31CC23D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993153" y="4499715"/>
                <a:ext cx="645148" cy="554021"/>
              </a:xfrm>
              <a:prstGeom prst="rect">
                <a:avLst/>
              </a:prstGeom>
            </p:spPr>
          </p:pic>
          <p:pic>
            <p:nvPicPr>
              <p:cNvPr id="9" name="Picture 8" descr="A computer with a blank screen&#10;&#10;Description automatically generated with low confidence">
                <a:extLst>
                  <a:ext uri="{FF2B5EF4-FFF2-40B4-BE49-F238E27FC236}">
                    <a16:creationId xmlns:a16="http://schemas.microsoft.com/office/drawing/2014/main" id="{908480A8-2A54-4412-9F83-6E3212D87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7622553" y="4499712"/>
                <a:ext cx="645148" cy="554021"/>
              </a:xfrm>
              <a:prstGeom prst="rect">
                <a:avLst/>
              </a:prstGeom>
            </p:spPr>
          </p:pic>
          <p:pic>
            <p:nvPicPr>
              <p:cNvPr id="10" name="Picture 9" descr="A computer with a blank screen&#10;&#10;Description automatically generated with low confidence">
                <a:extLst>
                  <a:ext uri="{FF2B5EF4-FFF2-40B4-BE49-F238E27FC236}">
                    <a16:creationId xmlns:a16="http://schemas.microsoft.com/office/drawing/2014/main" id="{D260306B-4EFA-41CB-AEFD-7F44017E90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3193428" y="4499713"/>
                <a:ext cx="645148" cy="554021"/>
              </a:xfrm>
              <a:prstGeom prst="rect">
                <a:avLst/>
              </a:prstGeom>
            </p:spPr>
          </p:pic>
          <p:pic>
            <p:nvPicPr>
              <p:cNvPr id="11" name="Picture 10" descr="A computer with a blank screen&#10;&#10;Description automatically generated with low confidence">
                <a:extLst>
                  <a:ext uri="{FF2B5EF4-FFF2-40B4-BE49-F238E27FC236}">
                    <a16:creationId xmlns:a16="http://schemas.microsoft.com/office/drawing/2014/main" id="{37006C67-538E-45C8-8E1B-4D0812BF2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9822828" y="4499714"/>
                <a:ext cx="645148" cy="554021"/>
              </a:xfrm>
              <a:prstGeom prst="rect">
                <a:avLst/>
              </a:prstGeom>
            </p:spPr>
          </p:pic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953D91D-4118-4052-A756-2E9EF283DF7D}"/>
                  </a:ext>
                </a:extLst>
              </p:cNvPr>
              <p:cNvSpPr/>
              <p:nvPr/>
            </p:nvSpPr>
            <p:spPr>
              <a:xfrm>
                <a:off x="1623527" y="4915071"/>
                <a:ext cx="532591" cy="617982"/>
              </a:xfrm>
              <a:custGeom>
                <a:avLst/>
                <a:gdLst>
                  <a:gd name="connsiteX0" fmla="*/ 0 w 532591"/>
                  <a:gd name="connsiteY0" fmla="*/ 48816 h 701959"/>
                  <a:gd name="connsiteX1" fmla="*/ 447869 w 532591"/>
                  <a:gd name="connsiteY1" fmla="*/ 67477 h 701959"/>
                  <a:gd name="connsiteX2" fmla="*/ 531844 w 532591"/>
                  <a:gd name="connsiteY2" fmla="*/ 701959 h 70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591" h="701959">
                    <a:moveTo>
                      <a:pt x="0" y="48816"/>
                    </a:moveTo>
                    <a:cubicBezTo>
                      <a:pt x="179614" y="3718"/>
                      <a:pt x="359228" y="-41380"/>
                      <a:pt x="447869" y="67477"/>
                    </a:cubicBezTo>
                    <a:cubicBezTo>
                      <a:pt x="536510" y="176334"/>
                      <a:pt x="534177" y="439146"/>
                      <a:pt x="531844" y="701959"/>
                    </a:cubicBezTo>
                  </a:path>
                </a:pathLst>
              </a:custGeom>
              <a:noFill/>
              <a:ln w="412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2F6B65E-3A05-4EB0-AFC1-8C4030D9D194}"/>
                  </a:ext>
                </a:extLst>
              </p:cNvPr>
              <p:cNvSpPr/>
              <p:nvPr/>
            </p:nvSpPr>
            <p:spPr>
              <a:xfrm flipH="1">
                <a:off x="2613796" y="4889142"/>
                <a:ext cx="645148" cy="617982"/>
              </a:xfrm>
              <a:custGeom>
                <a:avLst/>
                <a:gdLst>
                  <a:gd name="connsiteX0" fmla="*/ 0 w 532591"/>
                  <a:gd name="connsiteY0" fmla="*/ 48816 h 701959"/>
                  <a:gd name="connsiteX1" fmla="*/ 447869 w 532591"/>
                  <a:gd name="connsiteY1" fmla="*/ 67477 h 701959"/>
                  <a:gd name="connsiteX2" fmla="*/ 531844 w 532591"/>
                  <a:gd name="connsiteY2" fmla="*/ 701959 h 70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591" h="701959">
                    <a:moveTo>
                      <a:pt x="0" y="48816"/>
                    </a:moveTo>
                    <a:cubicBezTo>
                      <a:pt x="179614" y="3718"/>
                      <a:pt x="359228" y="-41380"/>
                      <a:pt x="447869" y="67477"/>
                    </a:cubicBezTo>
                    <a:cubicBezTo>
                      <a:pt x="536510" y="176334"/>
                      <a:pt x="534177" y="439146"/>
                      <a:pt x="531844" y="701959"/>
                    </a:cubicBezTo>
                  </a:path>
                </a:pathLst>
              </a:custGeom>
              <a:noFill/>
              <a:ln w="412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7199992-346E-4321-ADB1-6274D6727008}"/>
                  </a:ext>
                </a:extLst>
              </p:cNvPr>
              <p:cNvSpPr/>
              <p:nvPr/>
            </p:nvSpPr>
            <p:spPr>
              <a:xfrm>
                <a:off x="8252927" y="4910752"/>
                <a:ext cx="532591" cy="617982"/>
              </a:xfrm>
              <a:custGeom>
                <a:avLst/>
                <a:gdLst>
                  <a:gd name="connsiteX0" fmla="*/ 0 w 532591"/>
                  <a:gd name="connsiteY0" fmla="*/ 48816 h 701959"/>
                  <a:gd name="connsiteX1" fmla="*/ 447869 w 532591"/>
                  <a:gd name="connsiteY1" fmla="*/ 67477 h 701959"/>
                  <a:gd name="connsiteX2" fmla="*/ 531844 w 532591"/>
                  <a:gd name="connsiteY2" fmla="*/ 701959 h 70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591" h="701959">
                    <a:moveTo>
                      <a:pt x="0" y="48816"/>
                    </a:moveTo>
                    <a:cubicBezTo>
                      <a:pt x="179614" y="3718"/>
                      <a:pt x="359228" y="-41380"/>
                      <a:pt x="447869" y="67477"/>
                    </a:cubicBezTo>
                    <a:cubicBezTo>
                      <a:pt x="536510" y="176334"/>
                      <a:pt x="534177" y="439146"/>
                      <a:pt x="531844" y="701959"/>
                    </a:cubicBezTo>
                  </a:path>
                </a:pathLst>
              </a:custGeom>
              <a:noFill/>
              <a:ln w="412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FC0AE91-F4D5-433D-A941-35E99054537D}"/>
                  </a:ext>
                </a:extLst>
              </p:cNvPr>
              <p:cNvSpPr/>
              <p:nvPr/>
            </p:nvSpPr>
            <p:spPr>
              <a:xfrm flipH="1">
                <a:off x="9243196" y="4884823"/>
                <a:ext cx="645148" cy="617982"/>
              </a:xfrm>
              <a:custGeom>
                <a:avLst/>
                <a:gdLst>
                  <a:gd name="connsiteX0" fmla="*/ 0 w 532591"/>
                  <a:gd name="connsiteY0" fmla="*/ 48816 h 701959"/>
                  <a:gd name="connsiteX1" fmla="*/ 447869 w 532591"/>
                  <a:gd name="connsiteY1" fmla="*/ 67477 h 701959"/>
                  <a:gd name="connsiteX2" fmla="*/ 531844 w 532591"/>
                  <a:gd name="connsiteY2" fmla="*/ 701959 h 70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591" h="701959">
                    <a:moveTo>
                      <a:pt x="0" y="48816"/>
                    </a:moveTo>
                    <a:cubicBezTo>
                      <a:pt x="179614" y="3718"/>
                      <a:pt x="359228" y="-41380"/>
                      <a:pt x="447869" y="67477"/>
                    </a:cubicBezTo>
                    <a:cubicBezTo>
                      <a:pt x="536510" y="176334"/>
                      <a:pt x="534177" y="439146"/>
                      <a:pt x="531844" y="701959"/>
                    </a:cubicBezTo>
                  </a:path>
                </a:pathLst>
              </a:custGeom>
              <a:noFill/>
              <a:ln w="412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6EB8F06-013C-4E28-9778-EAEEDFD6C46F}"/>
                  </a:ext>
                </a:extLst>
              </p:cNvPr>
              <p:cNvCxnSpPr/>
              <p:nvPr/>
            </p:nvCxnSpPr>
            <p:spPr>
              <a:xfrm>
                <a:off x="2727273" y="5632765"/>
                <a:ext cx="2612353" cy="0"/>
              </a:xfrm>
              <a:prstGeom prst="line">
                <a:avLst/>
              </a:prstGeom>
              <a:ln w="412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8D54B8F-39A6-48E4-AF16-F17A36A67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5462" y="5632765"/>
                <a:ext cx="2407795" cy="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CB4A4E4-E233-4468-BE31-CEA029B40938}"/>
                  </a:ext>
                </a:extLst>
              </p:cNvPr>
              <p:cNvGrpSpPr/>
              <p:nvPr/>
            </p:nvGrpSpPr>
            <p:grpSpPr>
              <a:xfrm>
                <a:off x="5339626" y="5329805"/>
                <a:ext cx="895836" cy="895836"/>
                <a:chOff x="5057192" y="5281127"/>
                <a:chExt cx="895836" cy="895836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62545CE-6AAB-40C6-99E2-15A408B5B53B}"/>
                    </a:ext>
                  </a:extLst>
                </p:cNvPr>
                <p:cNvSpPr/>
                <p:nvPr/>
              </p:nvSpPr>
              <p:spPr>
                <a:xfrm>
                  <a:off x="5057192" y="5281127"/>
                  <a:ext cx="895836" cy="895836"/>
                </a:xfrm>
                <a:prstGeom prst="ellipse">
                  <a:avLst/>
                </a:prstGeom>
                <a:noFill/>
                <a:ln w="857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" name="Arrow: Right 35">
                  <a:extLst>
                    <a:ext uri="{FF2B5EF4-FFF2-40B4-BE49-F238E27FC236}">
                      <a16:creationId xmlns:a16="http://schemas.microsoft.com/office/drawing/2014/main" id="{8500097F-060E-41BE-BDB7-0D65AD8FAA5D}"/>
                    </a:ext>
                  </a:extLst>
                </p:cNvPr>
                <p:cNvSpPr/>
                <p:nvPr/>
              </p:nvSpPr>
              <p:spPr>
                <a:xfrm>
                  <a:off x="5136502" y="5626433"/>
                  <a:ext cx="293915" cy="205224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" name="Arrow: Right 36">
                  <a:extLst>
                    <a:ext uri="{FF2B5EF4-FFF2-40B4-BE49-F238E27FC236}">
                      <a16:creationId xmlns:a16="http://schemas.microsoft.com/office/drawing/2014/main" id="{D897A488-C92E-42A6-8DA1-89A8B3753695}"/>
                    </a:ext>
                  </a:extLst>
                </p:cNvPr>
                <p:cNvSpPr/>
                <p:nvPr/>
              </p:nvSpPr>
              <p:spPr>
                <a:xfrm rot="10800000">
                  <a:off x="5583642" y="5626433"/>
                  <a:ext cx="293915" cy="205224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" name="Arrow: Right 37">
                  <a:extLst>
                    <a:ext uri="{FF2B5EF4-FFF2-40B4-BE49-F238E27FC236}">
                      <a16:creationId xmlns:a16="http://schemas.microsoft.com/office/drawing/2014/main" id="{69DCD4B4-C478-4243-9589-5ACB384E8389}"/>
                    </a:ext>
                  </a:extLst>
                </p:cNvPr>
                <p:cNvSpPr/>
                <p:nvPr/>
              </p:nvSpPr>
              <p:spPr>
                <a:xfrm rot="16200000">
                  <a:off x="5360072" y="5397905"/>
                  <a:ext cx="293915" cy="205224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Arrow: Right 38">
                  <a:extLst>
                    <a:ext uri="{FF2B5EF4-FFF2-40B4-BE49-F238E27FC236}">
                      <a16:creationId xmlns:a16="http://schemas.microsoft.com/office/drawing/2014/main" id="{CA4825C2-94DC-484B-A3BD-A3ADEE078D46}"/>
                    </a:ext>
                  </a:extLst>
                </p:cNvPr>
                <p:cNvSpPr/>
                <p:nvPr/>
              </p:nvSpPr>
              <p:spPr>
                <a:xfrm rot="5400000">
                  <a:off x="5360072" y="5863982"/>
                  <a:ext cx="293915" cy="205224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1158946-A490-4556-946A-8066B35256BB}"/>
                  </a:ext>
                </a:extLst>
              </p:cNvPr>
              <p:cNvGrpSpPr/>
              <p:nvPr/>
            </p:nvGrpSpPr>
            <p:grpSpPr>
              <a:xfrm>
                <a:off x="8643257" y="5533053"/>
                <a:ext cx="830425" cy="580499"/>
                <a:chOff x="2062065" y="5533053"/>
                <a:chExt cx="830425" cy="580499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98BC425-FF5E-4EF1-8679-AAFE4849F9FA}"/>
                    </a:ext>
                  </a:extLst>
                </p:cNvPr>
                <p:cNvSpPr/>
                <p:nvPr/>
              </p:nvSpPr>
              <p:spPr>
                <a:xfrm>
                  <a:off x="2062065" y="5533053"/>
                  <a:ext cx="830425" cy="580499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" name="Arrow: Right 30">
                  <a:extLst>
                    <a:ext uri="{FF2B5EF4-FFF2-40B4-BE49-F238E27FC236}">
                      <a16:creationId xmlns:a16="http://schemas.microsoft.com/office/drawing/2014/main" id="{058BCF47-68B5-41A6-A98D-D7CC9753CC49}"/>
                    </a:ext>
                  </a:extLst>
                </p:cNvPr>
                <p:cNvSpPr/>
                <p:nvPr/>
              </p:nvSpPr>
              <p:spPr>
                <a:xfrm>
                  <a:off x="2521039" y="5632766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" name="Arrow: Right 31">
                  <a:extLst>
                    <a:ext uri="{FF2B5EF4-FFF2-40B4-BE49-F238E27FC236}">
                      <a16:creationId xmlns:a16="http://schemas.microsoft.com/office/drawing/2014/main" id="{CE0A596D-8C80-4101-929F-D1CC3673E9FF}"/>
                    </a:ext>
                  </a:extLst>
                </p:cNvPr>
                <p:cNvSpPr/>
                <p:nvPr/>
              </p:nvSpPr>
              <p:spPr>
                <a:xfrm>
                  <a:off x="2528230" y="5800680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" name="Arrow: Right 32">
                  <a:extLst>
                    <a:ext uri="{FF2B5EF4-FFF2-40B4-BE49-F238E27FC236}">
                      <a16:creationId xmlns:a16="http://schemas.microsoft.com/office/drawing/2014/main" id="{8C63EA15-5E65-48CF-8277-632C723EEA7B}"/>
                    </a:ext>
                  </a:extLst>
                </p:cNvPr>
                <p:cNvSpPr/>
                <p:nvPr/>
              </p:nvSpPr>
              <p:spPr>
                <a:xfrm rot="10800000">
                  <a:off x="2144703" y="5729045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" name="Arrow: Right 33">
                  <a:extLst>
                    <a:ext uri="{FF2B5EF4-FFF2-40B4-BE49-F238E27FC236}">
                      <a16:creationId xmlns:a16="http://schemas.microsoft.com/office/drawing/2014/main" id="{65E063B4-AB23-45F0-A3FF-1D46BC8175E7}"/>
                    </a:ext>
                  </a:extLst>
                </p:cNvPr>
                <p:cNvSpPr/>
                <p:nvPr/>
              </p:nvSpPr>
              <p:spPr>
                <a:xfrm rot="10800000">
                  <a:off x="2148637" y="5894115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D154BBA-5A12-4358-A974-B23B65BE7C73}"/>
                  </a:ext>
                </a:extLst>
              </p:cNvPr>
              <p:cNvGrpSpPr/>
              <p:nvPr/>
            </p:nvGrpSpPr>
            <p:grpSpPr>
              <a:xfrm>
                <a:off x="1896848" y="5533052"/>
                <a:ext cx="830425" cy="580499"/>
                <a:chOff x="2062065" y="5533053"/>
                <a:chExt cx="830425" cy="580499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BE32CE8-6765-479D-A5E0-7B207A525020}"/>
                    </a:ext>
                  </a:extLst>
                </p:cNvPr>
                <p:cNvSpPr/>
                <p:nvPr/>
              </p:nvSpPr>
              <p:spPr>
                <a:xfrm>
                  <a:off x="2062065" y="5533053"/>
                  <a:ext cx="830425" cy="580499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" name="Arrow: Right 25">
                  <a:extLst>
                    <a:ext uri="{FF2B5EF4-FFF2-40B4-BE49-F238E27FC236}">
                      <a16:creationId xmlns:a16="http://schemas.microsoft.com/office/drawing/2014/main" id="{A56FDE9A-856B-4607-8F09-009BF3979A2D}"/>
                    </a:ext>
                  </a:extLst>
                </p:cNvPr>
                <p:cNvSpPr/>
                <p:nvPr/>
              </p:nvSpPr>
              <p:spPr>
                <a:xfrm>
                  <a:off x="2521039" y="5632766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" name="Arrow: Right 26">
                  <a:extLst>
                    <a:ext uri="{FF2B5EF4-FFF2-40B4-BE49-F238E27FC236}">
                      <a16:creationId xmlns:a16="http://schemas.microsoft.com/office/drawing/2014/main" id="{F7673683-C29C-4B47-9976-F8BC57CB766A}"/>
                    </a:ext>
                  </a:extLst>
                </p:cNvPr>
                <p:cNvSpPr/>
                <p:nvPr/>
              </p:nvSpPr>
              <p:spPr>
                <a:xfrm>
                  <a:off x="2528230" y="5800680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9D03446A-D881-4806-BE6C-E41A89E5A6B9}"/>
                    </a:ext>
                  </a:extLst>
                </p:cNvPr>
                <p:cNvSpPr/>
                <p:nvPr/>
              </p:nvSpPr>
              <p:spPr>
                <a:xfrm rot="10800000">
                  <a:off x="2144703" y="5729045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" name="Arrow: Right 28">
                  <a:extLst>
                    <a:ext uri="{FF2B5EF4-FFF2-40B4-BE49-F238E27FC236}">
                      <a16:creationId xmlns:a16="http://schemas.microsoft.com/office/drawing/2014/main" id="{0E7336D1-CCED-420E-B387-5095FCB8DCAD}"/>
                    </a:ext>
                  </a:extLst>
                </p:cNvPr>
                <p:cNvSpPr/>
                <p:nvPr/>
              </p:nvSpPr>
              <p:spPr>
                <a:xfrm rot="10800000">
                  <a:off x="2148637" y="5894115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230A71-4260-4DE5-88B1-8883CFF7C7B9}"/>
                  </a:ext>
                </a:extLst>
              </p:cNvPr>
              <p:cNvSpPr txBox="1"/>
              <p:nvPr/>
            </p:nvSpPr>
            <p:spPr>
              <a:xfrm>
                <a:off x="478642" y="4148651"/>
                <a:ext cx="1944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(A)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131.107.0.4/16</a:t>
                </a:r>
                <a:endParaRPr lang="en-AU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76FB03-DD08-47AF-B92E-373140BCCFE8}"/>
                  </a:ext>
                </a:extLst>
              </p:cNvPr>
              <p:cNvSpPr txBox="1"/>
              <p:nvPr/>
            </p:nvSpPr>
            <p:spPr>
              <a:xfrm>
                <a:off x="2645639" y="4120333"/>
                <a:ext cx="1989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(B)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131.107.0.6/16</a:t>
                </a:r>
                <a:endParaRPr lang="en-AU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60C896-C427-4A1B-9BF5-6F4F9D51BA88}"/>
                  </a:ext>
                </a:extLst>
              </p:cNvPr>
              <p:cNvSpPr txBox="1"/>
              <p:nvPr/>
            </p:nvSpPr>
            <p:spPr>
              <a:xfrm>
                <a:off x="7006735" y="4153505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(C) </a:t>
                </a:r>
                <a:r>
                  <a:rPr lang="en-US" dirty="0">
                    <a:solidFill>
                      <a:srgbClr val="FF0000"/>
                    </a:solidFill>
                  </a:rPr>
                  <a:t>131.109.0.3/16</a:t>
                </a:r>
                <a:endParaRPr lang="en-AU" dirty="0">
                  <a:solidFill>
                    <a:srgbClr val="FF0000"/>
                  </a:solidFill>
                </a:endParaRPr>
              </a:p>
              <a:p>
                <a:endParaRPr lang="en-AU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2AC780-48CD-4619-818B-D55665F23C87}"/>
                  </a:ext>
                </a:extLst>
              </p:cNvPr>
              <p:cNvSpPr txBox="1"/>
              <p:nvPr/>
            </p:nvSpPr>
            <p:spPr>
              <a:xfrm>
                <a:off x="9243196" y="4153504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(D) </a:t>
                </a:r>
                <a:r>
                  <a:rPr lang="en-US" dirty="0">
                    <a:solidFill>
                      <a:srgbClr val="FF0000"/>
                    </a:solidFill>
                  </a:rPr>
                  <a:t>131.109.0.7/16</a:t>
                </a:r>
                <a:endParaRPr lang="en-AU" dirty="0">
                  <a:solidFill>
                    <a:srgbClr val="FF0000"/>
                  </a:solidFill>
                </a:endParaRPr>
              </a:p>
              <a:p>
                <a:endParaRPr lang="en-AU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D12737-AACA-4A83-BCAA-6C60BDCDCC95}"/>
                </a:ext>
              </a:extLst>
            </p:cNvPr>
            <p:cNvSpPr txBox="1"/>
            <p:nvPr/>
          </p:nvSpPr>
          <p:spPr>
            <a:xfrm>
              <a:off x="3766907" y="2844430"/>
              <a:ext cx="21098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(RG)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131.107.0.1/16</a:t>
              </a:r>
              <a:endParaRPr lang="en-AU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089900-75D3-4AFF-8046-FFEAEF4779AF}"/>
                </a:ext>
              </a:extLst>
            </p:cNvPr>
            <p:cNvSpPr txBox="1"/>
            <p:nvPr/>
          </p:nvSpPr>
          <p:spPr>
            <a:xfrm>
              <a:off x="6504042" y="2855464"/>
              <a:ext cx="21098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(RR) </a:t>
              </a:r>
              <a:r>
                <a:rPr lang="en-US" dirty="0">
                  <a:solidFill>
                    <a:srgbClr val="FF0000"/>
                  </a:solidFill>
                </a:rPr>
                <a:t>131.109.0.1/16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E8AE1A-D23E-4A90-8370-32CE46D9E30B}"/>
              </a:ext>
            </a:extLst>
          </p:cNvPr>
          <p:cNvCxnSpPr>
            <a:cxnSpLocks/>
          </p:cNvCxnSpPr>
          <p:nvPr/>
        </p:nvCxnSpPr>
        <p:spPr>
          <a:xfrm>
            <a:off x="2014572" y="2068102"/>
            <a:ext cx="15426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F79A70-C25B-48E9-8FBE-346BB3C36A42}"/>
              </a:ext>
            </a:extLst>
          </p:cNvPr>
          <p:cNvCxnSpPr>
            <a:cxnSpLocks/>
          </p:cNvCxnSpPr>
          <p:nvPr/>
        </p:nvCxnSpPr>
        <p:spPr>
          <a:xfrm flipV="1">
            <a:off x="2039269" y="2348626"/>
            <a:ext cx="1517911" cy="1448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D4EDFF-A3F0-4B39-8F2A-45AF9648DC95}"/>
              </a:ext>
            </a:extLst>
          </p:cNvPr>
          <p:cNvCxnSpPr>
            <a:cxnSpLocks/>
          </p:cNvCxnSpPr>
          <p:nvPr/>
        </p:nvCxnSpPr>
        <p:spPr>
          <a:xfrm flipV="1">
            <a:off x="4236157" y="2054586"/>
            <a:ext cx="3694041" cy="128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CFE318-5923-4463-AF9D-1C9898FAFAED}"/>
              </a:ext>
            </a:extLst>
          </p:cNvPr>
          <p:cNvCxnSpPr>
            <a:cxnSpLocks/>
          </p:cNvCxnSpPr>
          <p:nvPr/>
        </p:nvCxnSpPr>
        <p:spPr>
          <a:xfrm>
            <a:off x="4246903" y="2450296"/>
            <a:ext cx="1273851" cy="498116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63F8C8-9699-43A9-8E38-2ADA974477FA}"/>
              </a:ext>
            </a:extLst>
          </p:cNvPr>
          <p:cNvCxnSpPr>
            <a:cxnSpLocks/>
          </p:cNvCxnSpPr>
          <p:nvPr/>
        </p:nvCxnSpPr>
        <p:spPr>
          <a:xfrm flipV="1">
            <a:off x="2064817" y="2286166"/>
            <a:ext cx="1526175" cy="41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AF539-9AFB-4F15-B74D-A5CD9A3FB6CA}"/>
              </a:ext>
            </a:extLst>
          </p:cNvPr>
          <p:cNvCxnSpPr>
            <a:cxnSpLocks/>
          </p:cNvCxnSpPr>
          <p:nvPr/>
        </p:nvCxnSpPr>
        <p:spPr>
          <a:xfrm>
            <a:off x="4212004" y="2355868"/>
            <a:ext cx="1436956" cy="539410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9BA47E-93D8-4AA9-B02A-599023032437}"/>
              </a:ext>
            </a:extLst>
          </p:cNvPr>
          <p:cNvCxnSpPr>
            <a:cxnSpLocks/>
          </p:cNvCxnSpPr>
          <p:nvPr/>
        </p:nvCxnSpPr>
        <p:spPr>
          <a:xfrm flipV="1">
            <a:off x="6742733" y="2511549"/>
            <a:ext cx="1187465" cy="436863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DB8D4AC-9EEA-4E40-A759-BC717DCB91AF}"/>
              </a:ext>
            </a:extLst>
          </p:cNvPr>
          <p:cNvCxnSpPr>
            <a:cxnSpLocks/>
          </p:cNvCxnSpPr>
          <p:nvPr/>
        </p:nvCxnSpPr>
        <p:spPr>
          <a:xfrm flipV="1">
            <a:off x="6575460" y="2381097"/>
            <a:ext cx="1341434" cy="507866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F92B6AA-DED2-4C6B-9107-114D870B76FA}"/>
              </a:ext>
            </a:extLst>
          </p:cNvPr>
          <p:cNvSpPr txBox="1"/>
          <p:nvPr/>
        </p:nvSpPr>
        <p:spPr>
          <a:xfrm>
            <a:off x="2310265" y="20066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ARP IP B</a:t>
            </a:r>
            <a:endParaRPr lang="en-A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8D22276-61C4-4F75-8494-D8175EF4C444}"/>
              </a:ext>
            </a:extLst>
          </p:cNvPr>
          <p:cNvSpPr txBox="1"/>
          <p:nvPr/>
        </p:nvSpPr>
        <p:spPr>
          <a:xfrm rot="1283469">
            <a:off x="4480091" y="2344974"/>
            <a:ext cx="11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ARP IP RG</a:t>
            </a:r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40E2628-97A7-4F84-ACCF-768D80924F07}"/>
              </a:ext>
            </a:extLst>
          </p:cNvPr>
          <p:cNvSpPr txBox="1"/>
          <p:nvPr/>
        </p:nvSpPr>
        <p:spPr>
          <a:xfrm rot="20367933">
            <a:off x="6738848" y="232828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ARP IP C</a:t>
            </a:r>
            <a:endParaRPr lang="en-AU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FEC67E-8029-4788-ABA6-3731BD1E6015}"/>
              </a:ext>
            </a:extLst>
          </p:cNvPr>
          <p:cNvSpPr txBox="1"/>
          <p:nvPr/>
        </p:nvSpPr>
        <p:spPr>
          <a:xfrm>
            <a:off x="2329648" y="2276556"/>
            <a:ext cx="8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 B</a:t>
            </a:r>
            <a:endParaRPr lang="en-A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3B91BF-FFC7-459A-B7D4-46BC89D84F85}"/>
              </a:ext>
            </a:extLst>
          </p:cNvPr>
          <p:cNvSpPr txBox="1"/>
          <p:nvPr/>
        </p:nvSpPr>
        <p:spPr>
          <a:xfrm rot="1253620">
            <a:off x="4169958" y="2540200"/>
            <a:ext cx="95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 RG</a:t>
            </a:r>
            <a:endParaRPr lang="en-A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83917D-1129-4E20-8D9E-A967F38CBB09}"/>
              </a:ext>
            </a:extLst>
          </p:cNvPr>
          <p:cNvSpPr txBox="1"/>
          <p:nvPr/>
        </p:nvSpPr>
        <p:spPr>
          <a:xfrm rot="20367933">
            <a:off x="7262369" y="2543418"/>
            <a:ext cx="81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 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702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538C-A756-4671-B375-2F7BD391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local (A -&gt; B [Webserver])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DFE304-239E-4DAE-A87F-55A6CE3D6137}"/>
              </a:ext>
            </a:extLst>
          </p:cNvPr>
          <p:cNvGrpSpPr/>
          <p:nvPr/>
        </p:nvGrpSpPr>
        <p:grpSpPr>
          <a:xfrm>
            <a:off x="844077" y="1685806"/>
            <a:ext cx="10701303" cy="2105308"/>
            <a:chOff x="844077" y="1685806"/>
            <a:chExt cx="10701303" cy="21053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05EB64-72D6-4C67-A927-7659B07FA910}"/>
                </a:ext>
              </a:extLst>
            </p:cNvPr>
            <p:cNvGrpSpPr/>
            <p:nvPr/>
          </p:nvGrpSpPr>
          <p:grpSpPr>
            <a:xfrm>
              <a:off x="844077" y="1685806"/>
              <a:ext cx="10701303" cy="2105308"/>
              <a:chOff x="478642" y="4120333"/>
              <a:chExt cx="10701303" cy="2105308"/>
            </a:xfrm>
          </p:grpSpPr>
          <p:pic>
            <p:nvPicPr>
              <p:cNvPr id="8" name="Picture 7" descr="A computer with a blank screen&#10;&#10;Description automatically generated with low confidence">
                <a:extLst>
                  <a:ext uri="{FF2B5EF4-FFF2-40B4-BE49-F238E27FC236}">
                    <a16:creationId xmlns:a16="http://schemas.microsoft.com/office/drawing/2014/main" id="{FDC77C51-1AD3-4EE0-AA16-2E7BFB20C1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993153" y="4499715"/>
                <a:ext cx="645148" cy="554021"/>
              </a:xfrm>
              <a:prstGeom prst="rect">
                <a:avLst/>
              </a:prstGeom>
            </p:spPr>
          </p:pic>
          <p:pic>
            <p:nvPicPr>
              <p:cNvPr id="9" name="Picture 8" descr="A computer with a blank screen&#10;&#10;Description automatically generated with low confidence">
                <a:extLst>
                  <a:ext uri="{FF2B5EF4-FFF2-40B4-BE49-F238E27FC236}">
                    <a16:creationId xmlns:a16="http://schemas.microsoft.com/office/drawing/2014/main" id="{773034BB-19CB-482C-8668-35ACE6C79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7622553" y="4499712"/>
                <a:ext cx="645148" cy="554021"/>
              </a:xfrm>
              <a:prstGeom prst="rect">
                <a:avLst/>
              </a:prstGeom>
            </p:spPr>
          </p:pic>
          <p:pic>
            <p:nvPicPr>
              <p:cNvPr id="10" name="Picture 9" descr="A computer with a blank screen&#10;&#10;Description automatically generated with low confidence">
                <a:extLst>
                  <a:ext uri="{FF2B5EF4-FFF2-40B4-BE49-F238E27FC236}">
                    <a16:creationId xmlns:a16="http://schemas.microsoft.com/office/drawing/2014/main" id="{B01B7791-8A84-45A0-8BDF-4974398E2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3193428" y="4499713"/>
                <a:ext cx="645148" cy="554021"/>
              </a:xfrm>
              <a:prstGeom prst="rect">
                <a:avLst/>
              </a:prstGeom>
            </p:spPr>
          </p:pic>
          <p:pic>
            <p:nvPicPr>
              <p:cNvPr id="11" name="Picture 10" descr="A computer with a blank screen&#10;&#10;Description automatically generated with low confidence">
                <a:extLst>
                  <a:ext uri="{FF2B5EF4-FFF2-40B4-BE49-F238E27FC236}">
                    <a16:creationId xmlns:a16="http://schemas.microsoft.com/office/drawing/2014/main" id="{2AEB9C1C-4E8F-44DA-B5B0-E8B427CCE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9822828" y="4499714"/>
                <a:ext cx="645148" cy="554021"/>
              </a:xfrm>
              <a:prstGeom prst="rect">
                <a:avLst/>
              </a:prstGeom>
            </p:spPr>
          </p:pic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1E078D3-9DAC-47D5-A146-F94F82A7ABF6}"/>
                  </a:ext>
                </a:extLst>
              </p:cNvPr>
              <p:cNvSpPr/>
              <p:nvPr/>
            </p:nvSpPr>
            <p:spPr>
              <a:xfrm>
                <a:off x="1623527" y="4915071"/>
                <a:ext cx="532591" cy="617982"/>
              </a:xfrm>
              <a:custGeom>
                <a:avLst/>
                <a:gdLst>
                  <a:gd name="connsiteX0" fmla="*/ 0 w 532591"/>
                  <a:gd name="connsiteY0" fmla="*/ 48816 h 701959"/>
                  <a:gd name="connsiteX1" fmla="*/ 447869 w 532591"/>
                  <a:gd name="connsiteY1" fmla="*/ 67477 h 701959"/>
                  <a:gd name="connsiteX2" fmla="*/ 531844 w 532591"/>
                  <a:gd name="connsiteY2" fmla="*/ 701959 h 70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591" h="701959">
                    <a:moveTo>
                      <a:pt x="0" y="48816"/>
                    </a:moveTo>
                    <a:cubicBezTo>
                      <a:pt x="179614" y="3718"/>
                      <a:pt x="359228" y="-41380"/>
                      <a:pt x="447869" y="67477"/>
                    </a:cubicBezTo>
                    <a:cubicBezTo>
                      <a:pt x="536510" y="176334"/>
                      <a:pt x="534177" y="439146"/>
                      <a:pt x="531844" y="701959"/>
                    </a:cubicBezTo>
                  </a:path>
                </a:pathLst>
              </a:custGeom>
              <a:noFill/>
              <a:ln w="412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D975F46-8A49-4DDD-80D9-B3D6AB3D16EE}"/>
                  </a:ext>
                </a:extLst>
              </p:cNvPr>
              <p:cNvSpPr/>
              <p:nvPr/>
            </p:nvSpPr>
            <p:spPr>
              <a:xfrm flipH="1">
                <a:off x="2613796" y="4889142"/>
                <a:ext cx="645148" cy="617982"/>
              </a:xfrm>
              <a:custGeom>
                <a:avLst/>
                <a:gdLst>
                  <a:gd name="connsiteX0" fmla="*/ 0 w 532591"/>
                  <a:gd name="connsiteY0" fmla="*/ 48816 h 701959"/>
                  <a:gd name="connsiteX1" fmla="*/ 447869 w 532591"/>
                  <a:gd name="connsiteY1" fmla="*/ 67477 h 701959"/>
                  <a:gd name="connsiteX2" fmla="*/ 531844 w 532591"/>
                  <a:gd name="connsiteY2" fmla="*/ 701959 h 70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591" h="701959">
                    <a:moveTo>
                      <a:pt x="0" y="48816"/>
                    </a:moveTo>
                    <a:cubicBezTo>
                      <a:pt x="179614" y="3718"/>
                      <a:pt x="359228" y="-41380"/>
                      <a:pt x="447869" y="67477"/>
                    </a:cubicBezTo>
                    <a:cubicBezTo>
                      <a:pt x="536510" y="176334"/>
                      <a:pt x="534177" y="439146"/>
                      <a:pt x="531844" y="701959"/>
                    </a:cubicBezTo>
                  </a:path>
                </a:pathLst>
              </a:custGeom>
              <a:noFill/>
              <a:ln w="412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8CA117A-3FC1-4E8A-9E8C-022F25BDB057}"/>
                  </a:ext>
                </a:extLst>
              </p:cNvPr>
              <p:cNvSpPr/>
              <p:nvPr/>
            </p:nvSpPr>
            <p:spPr>
              <a:xfrm>
                <a:off x="8252927" y="4910752"/>
                <a:ext cx="532591" cy="617982"/>
              </a:xfrm>
              <a:custGeom>
                <a:avLst/>
                <a:gdLst>
                  <a:gd name="connsiteX0" fmla="*/ 0 w 532591"/>
                  <a:gd name="connsiteY0" fmla="*/ 48816 h 701959"/>
                  <a:gd name="connsiteX1" fmla="*/ 447869 w 532591"/>
                  <a:gd name="connsiteY1" fmla="*/ 67477 h 701959"/>
                  <a:gd name="connsiteX2" fmla="*/ 531844 w 532591"/>
                  <a:gd name="connsiteY2" fmla="*/ 701959 h 70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591" h="701959">
                    <a:moveTo>
                      <a:pt x="0" y="48816"/>
                    </a:moveTo>
                    <a:cubicBezTo>
                      <a:pt x="179614" y="3718"/>
                      <a:pt x="359228" y="-41380"/>
                      <a:pt x="447869" y="67477"/>
                    </a:cubicBezTo>
                    <a:cubicBezTo>
                      <a:pt x="536510" y="176334"/>
                      <a:pt x="534177" y="439146"/>
                      <a:pt x="531844" y="701959"/>
                    </a:cubicBezTo>
                  </a:path>
                </a:pathLst>
              </a:custGeom>
              <a:noFill/>
              <a:ln w="412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F32CBC5-FD15-41BB-AE8E-0149F3AD12D8}"/>
                  </a:ext>
                </a:extLst>
              </p:cNvPr>
              <p:cNvSpPr/>
              <p:nvPr/>
            </p:nvSpPr>
            <p:spPr>
              <a:xfrm flipH="1">
                <a:off x="9243196" y="4884823"/>
                <a:ext cx="645148" cy="617982"/>
              </a:xfrm>
              <a:custGeom>
                <a:avLst/>
                <a:gdLst>
                  <a:gd name="connsiteX0" fmla="*/ 0 w 532591"/>
                  <a:gd name="connsiteY0" fmla="*/ 48816 h 701959"/>
                  <a:gd name="connsiteX1" fmla="*/ 447869 w 532591"/>
                  <a:gd name="connsiteY1" fmla="*/ 67477 h 701959"/>
                  <a:gd name="connsiteX2" fmla="*/ 531844 w 532591"/>
                  <a:gd name="connsiteY2" fmla="*/ 701959 h 70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591" h="701959">
                    <a:moveTo>
                      <a:pt x="0" y="48816"/>
                    </a:moveTo>
                    <a:cubicBezTo>
                      <a:pt x="179614" y="3718"/>
                      <a:pt x="359228" y="-41380"/>
                      <a:pt x="447869" y="67477"/>
                    </a:cubicBezTo>
                    <a:cubicBezTo>
                      <a:pt x="536510" y="176334"/>
                      <a:pt x="534177" y="439146"/>
                      <a:pt x="531844" y="701959"/>
                    </a:cubicBezTo>
                  </a:path>
                </a:pathLst>
              </a:custGeom>
              <a:noFill/>
              <a:ln w="412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5939E27-2D89-411C-A40B-2C636F29E898}"/>
                  </a:ext>
                </a:extLst>
              </p:cNvPr>
              <p:cNvCxnSpPr/>
              <p:nvPr/>
            </p:nvCxnSpPr>
            <p:spPr>
              <a:xfrm>
                <a:off x="2727273" y="5632765"/>
                <a:ext cx="2612353" cy="0"/>
              </a:xfrm>
              <a:prstGeom prst="line">
                <a:avLst/>
              </a:prstGeom>
              <a:ln w="412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4B21212-03C7-49CE-B218-ED957AFEA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5462" y="5632765"/>
                <a:ext cx="2407795" cy="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A94B9B3-F3E4-493A-A1D3-EEBA05CBFE6E}"/>
                  </a:ext>
                </a:extLst>
              </p:cNvPr>
              <p:cNvGrpSpPr/>
              <p:nvPr/>
            </p:nvGrpSpPr>
            <p:grpSpPr>
              <a:xfrm>
                <a:off x="5339626" y="5329805"/>
                <a:ext cx="895836" cy="895836"/>
                <a:chOff x="5057192" y="5281127"/>
                <a:chExt cx="895836" cy="895836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F94006D-28AC-4BBF-B9DD-BC8EAF0FE1DB}"/>
                    </a:ext>
                  </a:extLst>
                </p:cNvPr>
                <p:cNvSpPr/>
                <p:nvPr/>
              </p:nvSpPr>
              <p:spPr>
                <a:xfrm>
                  <a:off x="5057192" y="5281127"/>
                  <a:ext cx="895836" cy="895836"/>
                </a:xfrm>
                <a:prstGeom prst="ellipse">
                  <a:avLst/>
                </a:prstGeom>
                <a:noFill/>
                <a:ln w="857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" name="Arrow: Right 35">
                  <a:extLst>
                    <a:ext uri="{FF2B5EF4-FFF2-40B4-BE49-F238E27FC236}">
                      <a16:creationId xmlns:a16="http://schemas.microsoft.com/office/drawing/2014/main" id="{A29B08B0-DC5D-46A2-BE0F-91824B3DCABC}"/>
                    </a:ext>
                  </a:extLst>
                </p:cNvPr>
                <p:cNvSpPr/>
                <p:nvPr/>
              </p:nvSpPr>
              <p:spPr>
                <a:xfrm>
                  <a:off x="5136502" y="5626433"/>
                  <a:ext cx="293915" cy="205224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" name="Arrow: Right 36">
                  <a:extLst>
                    <a:ext uri="{FF2B5EF4-FFF2-40B4-BE49-F238E27FC236}">
                      <a16:creationId xmlns:a16="http://schemas.microsoft.com/office/drawing/2014/main" id="{99386EBC-2A8A-40DF-A8A3-FB885F4FE140}"/>
                    </a:ext>
                  </a:extLst>
                </p:cNvPr>
                <p:cNvSpPr/>
                <p:nvPr/>
              </p:nvSpPr>
              <p:spPr>
                <a:xfrm rot="10800000">
                  <a:off x="5583642" y="5626433"/>
                  <a:ext cx="293915" cy="205224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" name="Arrow: Right 37">
                  <a:extLst>
                    <a:ext uri="{FF2B5EF4-FFF2-40B4-BE49-F238E27FC236}">
                      <a16:creationId xmlns:a16="http://schemas.microsoft.com/office/drawing/2014/main" id="{E59F968B-03A1-4001-BFA1-7A66B8932367}"/>
                    </a:ext>
                  </a:extLst>
                </p:cNvPr>
                <p:cNvSpPr/>
                <p:nvPr/>
              </p:nvSpPr>
              <p:spPr>
                <a:xfrm rot="16200000">
                  <a:off x="5360072" y="5397905"/>
                  <a:ext cx="293915" cy="205224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Arrow: Right 38">
                  <a:extLst>
                    <a:ext uri="{FF2B5EF4-FFF2-40B4-BE49-F238E27FC236}">
                      <a16:creationId xmlns:a16="http://schemas.microsoft.com/office/drawing/2014/main" id="{5D1BE820-6EC6-49B6-8140-98B1F7C16E6C}"/>
                    </a:ext>
                  </a:extLst>
                </p:cNvPr>
                <p:cNvSpPr/>
                <p:nvPr/>
              </p:nvSpPr>
              <p:spPr>
                <a:xfrm rot="5400000">
                  <a:off x="5360072" y="5863982"/>
                  <a:ext cx="293915" cy="205224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E68F5D0-42FB-4071-985F-FBE593408F5C}"/>
                  </a:ext>
                </a:extLst>
              </p:cNvPr>
              <p:cNvGrpSpPr/>
              <p:nvPr/>
            </p:nvGrpSpPr>
            <p:grpSpPr>
              <a:xfrm>
                <a:off x="8643257" y="5533053"/>
                <a:ext cx="830425" cy="580499"/>
                <a:chOff x="2062065" y="5533053"/>
                <a:chExt cx="830425" cy="580499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CE92084-F0C5-4AC5-A432-E778EE6A0B27}"/>
                    </a:ext>
                  </a:extLst>
                </p:cNvPr>
                <p:cNvSpPr/>
                <p:nvPr/>
              </p:nvSpPr>
              <p:spPr>
                <a:xfrm>
                  <a:off x="2062065" y="5533053"/>
                  <a:ext cx="830425" cy="580499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" name="Arrow: Right 30">
                  <a:extLst>
                    <a:ext uri="{FF2B5EF4-FFF2-40B4-BE49-F238E27FC236}">
                      <a16:creationId xmlns:a16="http://schemas.microsoft.com/office/drawing/2014/main" id="{CEF4066D-88BA-4373-B86B-7E1143957DD2}"/>
                    </a:ext>
                  </a:extLst>
                </p:cNvPr>
                <p:cNvSpPr/>
                <p:nvPr/>
              </p:nvSpPr>
              <p:spPr>
                <a:xfrm>
                  <a:off x="2521039" y="5632766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" name="Arrow: Right 31">
                  <a:extLst>
                    <a:ext uri="{FF2B5EF4-FFF2-40B4-BE49-F238E27FC236}">
                      <a16:creationId xmlns:a16="http://schemas.microsoft.com/office/drawing/2014/main" id="{9AB99EA3-2A64-4699-ACA6-1D5E7653298A}"/>
                    </a:ext>
                  </a:extLst>
                </p:cNvPr>
                <p:cNvSpPr/>
                <p:nvPr/>
              </p:nvSpPr>
              <p:spPr>
                <a:xfrm>
                  <a:off x="2528230" y="5800680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" name="Arrow: Right 32">
                  <a:extLst>
                    <a:ext uri="{FF2B5EF4-FFF2-40B4-BE49-F238E27FC236}">
                      <a16:creationId xmlns:a16="http://schemas.microsoft.com/office/drawing/2014/main" id="{C84A4632-E587-4703-A7E4-99CB7A827135}"/>
                    </a:ext>
                  </a:extLst>
                </p:cNvPr>
                <p:cNvSpPr/>
                <p:nvPr/>
              </p:nvSpPr>
              <p:spPr>
                <a:xfrm rot="10800000">
                  <a:off x="2144703" y="5729045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" name="Arrow: Right 33">
                  <a:extLst>
                    <a:ext uri="{FF2B5EF4-FFF2-40B4-BE49-F238E27FC236}">
                      <a16:creationId xmlns:a16="http://schemas.microsoft.com/office/drawing/2014/main" id="{3A77B7B3-0966-4D0C-8FA6-3B85189459C6}"/>
                    </a:ext>
                  </a:extLst>
                </p:cNvPr>
                <p:cNvSpPr/>
                <p:nvPr/>
              </p:nvSpPr>
              <p:spPr>
                <a:xfrm rot="10800000">
                  <a:off x="2148637" y="5894115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8D132F8-2E8F-46D6-8852-C5536EF4C34E}"/>
                  </a:ext>
                </a:extLst>
              </p:cNvPr>
              <p:cNvGrpSpPr/>
              <p:nvPr/>
            </p:nvGrpSpPr>
            <p:grpSpPr>
              <a:xfrm>
                <a:off x="1896848" y="5533052"/>
                <a:ext cx="830425" cy="580499"/>
                <a:chOff x="2062065" y="5533053"/>
                <a:chExt cx="830425" cy="580499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B5EEA1D-7EFE-438E-B474-F69C328EDAB6}"/>
                    </a:ext>
                  </a:extLst>
                </p:cNvPr>
                <p:cNvSpPr/>
                <p:nvPr/>
              </p:nvSpPr>
              <p:spPr>
                <a:xfrm>
                  <a:off x="2062065" y="5533053"/>
                  <a:ext cx="830425" cy="580499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" name="Arrow: Right 25">
                  <a:extLst>
                    <a:ext uri="{FF2B5EF4-FFF2-40B4-BE49-F238E27FC236}">
                      <a16:creationId xmlns:a16="http://schemas.microsoft.com/office/drawing/2014/main" id="{BD72D923-D088-470C-BF7E-1EDB3382C8C3}"/>
                    </a:ext>
                  </a:extLst>
                </p:cNvPr>
                <p:cNvSpPr/>
                <p:nvPr/>
              </p:nvSpPr>
              <p:spPr>
                <a:xfrm>
                  <a:off x="2521039" y="5632766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" name="Arrow: Right 26">
                  <a:extLst>
                    <a:ext uri="{FF2B5EF4-FFF2-40B4-BE49-F238E27FC236}">
                      <a16:creationId xmlns:a16="http://schemas.microsoft.com/office/drawing/2014/main" id="{BCAE1A7E-2780-44E6-A1CD-50DEBDD3831C}"/>
                    </a:ext>
                  </a:extLst>
                </p:cNvPr>
                <p:cNvSpPr/>
                <p:nvPr/>
              </p:nvSpPr>
              <p:spPr>
                <a:xfrm>
                  <a:off x="2528230" y="5800680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0418AD7A-F224-4AD4-97A7-09612D1E0643}"/>
                    </a:ext>
                  </a:extLst>
                </p:cNvPr>
                <p:cNvSpPr/>
                <p:nvPr/>
              </p:nvSpPr>
              <p:spPr>
                <a:xfrm rot="10800000">
                  <a:off x="2144703" y="5729045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" name="Arrow: Right 28">
                  <a:extLst>
                    <a:ext uri="{FF2B5EF4-FFF2-40B4-BE49-F238E27FC236}">
                      <a16:creationId xmlns:a16="http://schemas.microsoft.com/office/drawing/2014/main" id="{ED7AF411-E1CE-4CFD-9138-5E8926236777}"/>
                    </a:ext>
                  </a:extLst>
                </p:cNvPr>
                <p:cNvSpPr/>
                <p:nvPr/>
              </p:nvSpPr>
              <p:spPr>
                <a:xfrm rot="10800000">
                  <a:off x="2148637" y="5894115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77D680-C584-4503-9A0B-062AEB76BA7A}"/>
                  </a:ext>
                </a:extLst>
              </p:cNvPr>
              <p:cNvSpPr txBox="1"/>
              <p:nvPr/>
            </p:nvSpPr>
            <p:spPr>
              <a:xfrm>
                <a:off x="478642" y="4148651"/>
                <a:ext cx="1944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(A)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131.107.0.4/16</a:t>
                </a:r>
                <a:endParaRPr lang="en-AU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EC5E2C-6253-486E-A8EB-78FE038551B6}"/>
                  </a:ext>
                </a:extLst>
              </p:cNvPr>
              <p:cNvSpPr txBox="1"/>
              <p:nvPr/>
            </p:nvSpPr>
            <p:spPr>
              <a:xfrm>
                <a:off x="2645639" y="4120333"/>
                <a:ext cx="1989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(B)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131.107.0.6/16</a:t>
                </a:r>
                <a:endParaRPr lang="en-AU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248416-0060-432A-8C1E-C67A5DC3C249}"/>
                  </a:ext>
                </a:extLst>
              </p:cNvPr>
              <p:cNvSpPr txBox="1"/>
              <p:nvPr/>
            </p:nvSpPr>
            <p:spPr>
              <a:xfrm>
                <a:off x="7006735" y="4153505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(C) </a:t>
                </a:r>
                <a:r>
                  <a:rPr lang="en-US" dirty="0">
                    <a:solidFill>
                      <a:srgbClr val="FF0000"/>
                    </a:solidFill>
                  </a:rPr>
                  <a:t>131.109.0.3/16</a:t>
                </a:r>
                <a:endParaRPr lang="en-AU" dirty="0">
                  <a:solidFill>
                    <a:srgbClr val="FF0000"/>
                  </a:solidFill>
                </a:endParaRPr>
              </a:p>
              <a:p>
                <a:endParaRPr lang="en-AU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693124-4C80-4100-B898-4EC05A265767}"/>
                  </a:ext>
                </a:extLst>
              </p:cNvPr>
              <p:cNvSpPr txBox="1"/>
              <p:nvPr/>
            </p:nvSpPr>
            <p:spPr>
              <a:xfrm>
                <a:off x="9243196" y="4153504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(D) </a:t>
                </a:r>
                <a:r>
                  <a:rPr lang="en-US" dirty="0">
                    <a:solidFill>
                      <a:srgbClr val="FF0000"/>
                    </a:solidFill>
                  </a:rPr>
                  <a:t>131.109.0.7/16</a:t>
                </a:r>
                <a:endParaRPr lang="en-AU" dirty="0">
                  <a:solidFill>
                    <a:srgbClr val="FF0000"/>
                  </a:solidFill>
                </a:endParaRPr>
              </a:p>
              <a:p>
                <a:endParaRPr lang="en-AU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085698-CB49-4F04-A1DC-C8B9A5544E24}"/>
                </a:ext>
              </a:extLst>
            </p:cNvPr>
            <p:cNvSpPr txBox="1"/>
            <p:nvPr/>
          </p:nvSpPr>
          <p:spPr>
            <a:xfrm>
              <a:off x="3766907" y="2844430"/>
              <a:ext cx="21098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(RG)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131.107.0.1/16</a:t>
              </a:r>
              <a:endParaRPr lang="en-AU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740D97-1356-4255-A910-C334E0014E99}"/>
                </a:ext>
              </a:extLst>
            </p:cNvPr>
            <p:cNvSpPr txBox="1"/>
            <p:nvPr/>
          </p:nvSpPr>
          <p:spPr>
            <a:xfrm>
              <a:off x="6504042" y="2855464"/>
              <a:ext cx="21098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(RR) </a:t>
              </a:r>
              <a:r>
                <a:rPr lang="en-US" dirty="0">
                  <a:solidFill>
                    <a:srgbClr val="FF0000"/>
                  </a:solidFill>
                </a:rPr>
                <a:t>131.109.0.1/16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0A6D9015-CD16-43C1-B97F-2F3ACF6B2760}"/>
              </a:ext>
            </a:extLst>
          </p:cNvPr>
          <p:cNvSpPr/>
          <p:nvPr/>
        </p:nvSpPr>
        <p:spPr>
          <a:xfrm>
            <a:off x="2052558" y="2059467"/>
            <a:ext cx="1442401" cy="370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C144616-F627-4C9D-9600-B86F98683FC6}"/>
              </a:ext>
            </a:extLst>
          </p:cNvPr>
          <p:cNvGrpSpPr/>
          <p:nvPr/>
        </p:nvGrpSpPr>
        <p:grpSpPr>
          <a:xfrm>
            <a:off x="1561476" y="3689817"/>
            <a:ext cx="2673085" cy="1135646"/>
            <a:chOff x="838200" y="4099133"/>
            <a:chExt cx="2673085" cy="113564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0B6A993-3C23-48AF-AD22-6A0A031BF495}"/>
                </a:ext>
              </a:extLst>
            </p:cNvPr>
            <p:cNvSpPr/>
            <p:nvPr/>
          </p:nvSpPr>
          <p:spPr>
            <a:xfrm>
              <a:off x="838200" y="4357703"/>
              <a:ext cx="2229452" cy="877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1C4E679-5E86-49BE-97F0-0142F529AC62}"/>
                </a:ext>
              </a:extLst>
            </p:cNvPr>
            <p:cNvSpPr/>
            <p:nvPr/>
          </p:nvSpPr>
          <p:spPr>
            <a:xfrm>
              <a:off x="2608410" y="4357704"/>
              <a:ext cx="459242" cy="4444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87B26E8-D251-4B59-938E-DBD3F98F948E}"/>
                </a:ext>
              </a:extLst>
            </p:cNvPr>
            <p:cNvSpPr/>
            <p:nvPr/>
          </p:nvSpPr>
          <p:spPr>
            <a:xfrm>
              <a:off x="2149168" y="4357703"/>
              <a:ext cx="459242" cy="43853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BCF9B37-FE9D-45B6-99FE-893D06F2406C}"/>
                </a:ext>
              </a:extLst>
            </p:cNvPr>
            <p:cNvSpPr txBox="1"/>
            <p:nvPr/>
          </p:nvSpPr>
          <p:spPr>
            <a:xfrm>
              <a:off x="2608410" y="4117561"/>
              <a:ext cx="486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MAC</a:t>
              </a:r>
              <a:endParaRPr lang="en-AU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92F3C9-2463-407B-8848-3217B1812E38}"/>
                </a:ext>
              </a:extLst>
            </p:cNvPr>
            <p:cNvSpPr txBox="1"/>
            <p:nvPr/>
          </p:nvSpPr>
          <p:spPr>
            <a:xfrm>
              <a:off x="2286993" y="4099133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IP</a:t>
              </a:r>
              <a:endParaRPr lang="en-AU" sz="12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7138EF5-1B80-4155-A878-79853B7FC453}"/>
                </a:ext>
              </a:extLst>
            </p:cNvPr>
            <p:cNvSpPr txBox="1"/>
            <p:nvPr/>
          </p:nvSpPr>
          <p:spPr>
            <a:xfrm>
              <a:off x="3092324" y="4459846"/>
              <a:ext cx="418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SRC</a:t>
              </a:r>
              <a:endParaRPr lang="en-AU" sz="12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0CDAAEB-B8CA-4C20-B646-442909FD94E7}"/>
                </a:ext>
              </a:extLst>
            </p:cNvPr>
            <p:cNvSpPr txBox="1"/>
            <p:nvPr/>
          </p:nvSpPr>
          <p:spPr>
            <a:xfrm>
              <a:off x="3085228" y="4875914"/>
              <a:ext cx="4240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DST</a:t>
              </a:r>
              <a:endParaRPr lang="en-AU" sz="12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70B8DDB-1A99-40F1-A263-E736FADB67F2}"/>
                </a:ext>
              </a:extLst>
            </p:cNvPr>
            <p:cNvSpPr/>
            <p:nvPr/>
          </p:nvSpPr>
          <p:spPr>
            <a:xfrm>
              <a:off x="2608410" y="4795146"/>
              <a:ext cx="459242" cy="4385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53E717E-E080-4DCB-BB40-360525DF2135}"/>
                </a:ext>
              </a:extLst>
            </p:cNvPr>
            <p:cNvSpPr/>
            <p:nvPr/>
          </p:nvSpPr>
          <p:spPr>
            <a:xfrm>
              <a:off x="2149168" y="4795145"/>
              <a:ext cx="459242" cy="43853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9CD5C75-7BB3-4DC6-82D7-81E02AFF3CCA}"/>
                </a:ext>
              </a:extLst>
            </p:cNvPr>
            <p:cNvSpPr/>
            <p:nvPr/>
          </p:nvSpPr>
          <p:spPr>
            <a:xfrm>
              <a:off x="1327365" y="4357703"/>
              <a:ext cx="823443" cy="4385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50331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9631AAA-A933-458D-8F7B-ED9F7D417A8A}"/>
                </a:ext>
              </a:extLst>
            </p:cNvPr>
            <p:cNvSpPr/>
            <p:nvPr/>
          </p:nvSpPr>
          <p:spPr>
            <a:xfrm>
              <a:off x="1324722" y="4795145"/>
              <a:ext cx="824446" cy="4385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80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655D-60A0-49B1-B45C-B5657AE4D0B2}"/>
                </a:ext>
              </a:extLst>
            </p:cNvPr>
            <p:cNvSpPr txBox="1"/>
            <p:nvPr/>
          </p:nvSpPr>
          <p:spPr>
            <a:xfrm>
              <a:off x="1564476" y="4101105"/>
              <a:ext cx="447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Port</a:t>
              </a:r>
              <a:endParaRPr lang="en-A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5027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538C-A756-4671-B375-2F7BD391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remote (B -&gt; C [Webserver])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DFE304-239E-4DAE-A87F-55A6CE3D6137}"/>
              </a:ext>
            </a:extLst>
          </p:cNvPr>
          <p:cNvGrpSpPr/>
          <p:nvPr/>
        </p:nvGrpSpPr>
        <p:grpSpPr>
          <a:xfrm>
            <a:off x="844077" y="1421069"/>
            <a:ext cx="10701303" cy="2370045"/>
            <a:chOff x="844077" y="1421069"/>
            <a:chExt cx="10701303" cy="23700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05EB64-72D6-4C67-A927-7659B07FA910}"/>
                </a:ext>
              </a:extLst>
            </p:cNvPr>
            <p:cNvGrpSpPr/>
            <p:nvPr/>
          </p:nvGrpSpPr>
          <p:grpSpPr>
            <a:xfrm>
              <a:off x="844077" y="1421069"/>
              <a:ext cx="10701303" cy="2370045"/>
              <a:chOff x="478642" y="3855596"/>
              <a:chExt cx="10701303" cy="2370045"/>
            </a:xfrm>
          </p:grpSpPr>
          <p:pic>
            <p:nvPicPr>
              <p:cNvPr id="8" name="Picture 7" descr="A computer with a blank screen&#10;&#10;Description automatically generated with low confidence">
                <a:extLst>
                  <a:ext uri="{FF2B5EF4-FFF2-40B4-BE49-F238E27FC236}">
                    <a16:creationId xmlns:a16="http://schemas.microsoft.com/office/drawing/2014/main" id="{FDC77C51-1AD3-4EE0-AA16-2E7BFB20C1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993153" y="4499715"/>
                <a:ext cx="645148" cy="554021"/>
              </a:xfrm>
              <a:prstGeom prst="rect">
                <a:avLst/>
              </a:prstGeom>
            </p:spPr>
          </p:pic>
          <p:pic>
            <p:nvPicPr>
              <p:cNvPr id="9" name="Picture 8" descr="A computer with a blank screen&#10;&#10;Description automatically generated with low confidence">
                <a:extLst>
                  <a:ext uri="{FF2B5EF4-FFF2-40B4-BE49-F238E27FC236}">
                    <a16:creationId xmlns:a16="http://schemas.microsoft.com/office/drawing/2014/main" id="{773034BB-19CB-482C-8668-35ACE6C79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7622553" y="4499712"/>
                <a:ext cx="645148" cy="554021"/>
              </a:xfrm>
              <a:prstGeom prst="rect">
                <a:avLst/>
              </a:prstGeom>
            </p:spPr>
          </p:pic>
          <p:pic>
            <p:nvPicPr>
              <p:cNvPr id="10" name="Picture 9" descr="A computer with a blank screen&#10;&#10;Description automatically generated with low confidence">
                <a:extLst>
                  <a:ext uri="{FF2B5EF4-FFF2-40B4-BE49-F238E27FC236}">
                    <a16:creationId xmlns:a16="http://schemas.microsoft.com/office/drawing/2014/main" id="{B01B7791-8A84-45A0-8BDF-4974398E2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3193428" y="4499713"/>
                <a:ext cx="645148" cy="554021"/>
              </a:xfrm>
              <a:prstGeom prst="rect">
                <a:avLst/>
              </a:prstGeom>
            </p:spPr>
          </p:pic>
          <p:pic>
            <p:nvPicPr>
              <p:cNvPr id="11" name="Picture 10" descr="A computer with a blank screen&#10;&#10;Description automatically generated with low confidence">
                <a:extLst>
                  <a:ext uri="{FF2B5EF4-FFF2-40B4-BE49-F238E27FC236}">
                    <a16:creationId xmlns:a16="http://schemas.microsoft.com/office/drawing/2014/main" id="{2AEB9C1C-4E8F-44DA-B5B0-E8B427CCE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9822828" y="4499714"/>
                <a:ext cx="645148" cy="554021"/>
              </a:xfrm>
              <a:prstGeom prst="rect">
                <a:avLst/>
              </a:prstGeom>
            </p:spPr>
          </p:pic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1E078D3-9DAC-47D5-A146-F94F82A7ABF6}"/>
                  </a:ext>
                </a:extLst>
              </p:cNvPr>
              <p:cNvSpPr/>
              <p:nvPr/>
            </p:nvSpPr>
            <p:spPr>
              <a:xfrm>
                <a:off x="1623527" y="4915071"/>
                <a:ext cx="532591" cy="617982"/>
              </a:xfrm>
              <a:custGeom>
                <a:avLst/>
                <a:gdLst>
                  <a:gd name="connsiteX0" fmla="*/ 0 w 532591"/>
                  <a:gd name="connsiteY0" fmla="*/ 48816 h 701959"/>
                  <a:gd name="connsiteX1" fmla="*/ 447869 w 532591"/>
                  <a:gd name="connsiteY1" fmla="*/ 67477 h 701959"/>
                  <a:gd name="connsiteX2" fmla="*/ 531844 w 532591"/>
                  <a:gd name="connsiteY2" fmla="*/ 701959 h 70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591" h="701959">
                    <a:moveTo>
                      <a:pt x="0" y="48816"/>
                    </a:moveTo>
                    <a:cubicBezTo>
                      <a:pt x="179614" y="3718"/>
                      <a:pt x="359228" y="-41380"/>
                      <a:pt x="447869" y="67477"/>
                    </a:cubicBezTo>
                    <a:cubicBezTo>
                      <a:pt x="536510" y="176334"/>
                      <a:pt x="534177" y="439146"/>
                      <a:pt x="531844" y="701959"/>
                    </a:cubicBezTo>
                  </a:path>
                </a:pathLst>
              </a:custGeom>
              <a:noFill/>
              <a:ln w="412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D975F46-8A49-4DDD-80D9-B3D6AB3D16EE}"/>
                  </a:ext>
                </a:extLst>
              </p:cNvPr>
              <p:cNvSpPr/>
              <p:nvPr/>
            </p:nvSpPr>
            <p:spPr>
              <a:xfrm flipH="1">
                <a:off x="2613796" y="4889142"/>
                <a:ext cx="645148" cy="617982"/>
              </a:xfrm>
              <a:custGeom>
                <a:avLst/>
                <a:gdLst>
                  <a:gd name="connsiteX0" fmla="*/ 0 w 532591"/>
                  <a:gd name="connsiteY0" fmla="*/ 48816 h 701959"/>
                  <a:gd name="connsiteX1" fmla="*/ 447869 w 532591"/>
                  <a:gd name="connsiteY1" fmla="*/ 67477 h 701959"/>
                  <a:gd name="connsiteX2" fmla="*/ 531844 w 532591"/>
                  <a:gd name="connsiteY2" fmla="*/ 701959 h 70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591" h="701959">
                    <a:moveTo>
                      <a:pt x="0" y="48816"/>
                    </a:moveTo>
                    <a:cubicBezTo>
                      <a:pt x="179614" y="3718"/>
                      <a:pt x="359228" y="-41380"/>
                      <a:pt x="447869" y="67477"/>
                    </a:cubicBezTo>
                    <a:cubicBezTo>
                      <a:pt x="536510" y="176334"/>
                      <a:pt x="534177" y="439146"/>
                      <a:pt x="531844" y="701959"/>
                    </a:cubicBezTo>
                  </a:path>
                </a:pathLst>
              </a:custGeom>
              <a:noFill/>
              <a:ln w="412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8CA117A-3FC1-4E8A-9E8C-022F25BDB057}"/>
                  </a:ext>
                </a:extLst>
              </p:cNvPr>
              <p:cNvSpPr/>
              <p:nvPr/>
            </p:nvSpPr>
            <p:spPr>
              <a:xfrm>
                <a:off x="8252927" y="4910752"/>
                <a:ext cx="532591" cy="617982"/>
              </a:xfrm>
              <a:custGeom>
                <a:avLst/>
                <a:gdLst>
                  <a:gd name="connsiteX0" fmla="*/ 0 w 532591"/>
                  <a:gd name="connsiteY0" fmla="*/ 48816 h 701959"/>
                  <a:gd name="connsiteX1" fmla="*/ 447869 w 532591"/>
                  <a:gd name="connsiteY1" fmla="*/ 67477 h 701959"/>
                  <a:gd name="connsiteX2" fmla="*/ 531844 w 532591"/>
                  <a:gd name="connsiteY2" fmla="*/ 701959 h 70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591" h="701959">
                    <a:moveTo>
                      <a:pt x="0" y="48816"/>
                    </a:moveTo>
                    <a:cubicBezTo>
                      <a:pt x="179614" y="3718"/>
                      <a:pt x="359228" y="-41380"/>
                      <a:pt x="447869" y="67477"/>
                    </a:cubicBezTo>
                    <a:cubicBezTo>
                      <a:pt x="536510" y="176334"/>
                      <a:pt x="534177" y="439146"/>
                      <a:pt x="531844" y="701959"/>
                    </a:cubicBezTo>
                  </a:path>
                </a:pathLst>
              </a:custGeom>
              <a:noFill/>
              <a:ln w="412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F32CBC5-FD15-41BB-AE8E-0149F3AD12D8}"/>
                  </a:ext>
                </a:extLst>
              </p:cNvPr>
              <p:cNvSpPr/>
              <p:nvPr/>
            </p:nvSpPr>
            <p:spPr>
              <a:xfrm flipH="1">
                <a:off x="9243196" y="4884823"/>
                <a:ext cx="645148" cy="617982"/>
              </a:xfrm>
              <a:custGeom>
                <a:avLst/>
                <a:gdLst>
                  <a:gd name="connsiteX0" fmla="*/ 0 w 532591"/>
                  <a:gd name="connsiteY0" fmla="*/ 48816 h 701959"/>
                  <a:gd name="connsiteX1" fmla="*/ 447869 w 532591"/>
                  <a:gd name="connsiteY1" fmla="*/ 67477 h 701959"/>
                  <a:gd name="connsiteX2" fmla="*/ 531844 w 532591"/>
                  <a:gd name="connsiteY2" fmla="*/ 701959 h 70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591" h="701959">
                    <a:moveTo>
                      <a:pt x="0" y="48816"/>
                    </a:moveTo>
                    <a:cubicBezTo>
                      <a:pt x="179614" y="3718"/>
                      <a:pt x="359228" y="-41380"/>
                      <a:pt x="447869" y="67477"/>
                    </a:cubicBezTo>
                    <a:cubicBezTo>
                      <a:pt x="536510" y="176334"/>
                      <a:pt x="534177" y="439146"/>
                      <a:pt x="531844" y="701959"/>
                    </a:cubicBezTo>
                  </a:path>
                </a:pathLst>
              </a:custGeom>
              <a:noFill/>
              <a:ln w="412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5939E27-2D89-411C-A40B-2C636F29E898}"/>
                  </a:ext>
                </a:extLst>
              </p:cNvPr>
              <p:cNvCxnSpPr/>
              <p:nvPr/>
            </p:nvCxnSpPr>
            <p:spPr>
              <a:xfrm>
                <a:off x="2727273" y="5632765"/>
                <a:ext cx="2612353" cy="0"/>
              </a:xfrm>
              <a:prstGeom prst="line">
                <a:avLst/>
              </a:prstGeom>
              <a:ln w="412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4B21212-03C7-49CE-B218-ED957AFEA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5462" y="5632765"/>
                <a:ext cx="2407795" cy="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A94B9B3-F3E4-493A-A1D3-EEBA05CBFE6E}"/>
                  </a:ext>
                </a:extLst>
              </p:cNvPr>
              <p:cNvGrpSpPr/>
              <p:nvPr/>
            </p:nvGrpSpPr>
            <p:grpSpPr>
              <a:xfrm>
                <a:off x="5339626" y="5329805"/>
                <a:ext cx="895836" cy="895836"/>
                <a:chOff x="5057192" y="5281127"/>
                <a:chExt cx="895836" cy="895836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F94006D-28AC-4BBF-B9DD-BC8EAF0FE1DB}"/>
                    </a:ext>
                  </a:extLst>
                </p:cNvPr>
                <p:cNvSpPr/>
                <p:nvPr/>
              </p:nvSpPr>
              <p:spPr>
                <a:xfrm>
                  <a:off x="5057192" y="5281127"/>
                  <a:ext cx="895836" cy="895836"/>
                </a:xfrm>
                <a:prstGeom prst="ellipse">
                  <a:avLst/>
                </a:prstGeom>
                <a:noFill/>
                <a:ln w="857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" name="Arrow: Right 35">
                  <a:extLst>
                    <a:ext uri="{FF2B5EF4-FFF2-40B4-BE49-F238E27FC236}">
                      <a16:creationId xmlns:a16="http://schemas.microsoft.com/office/drawing/2014/main" id="{A29B08B0-DC5D-46A2-BE0F-91824B3DCABC}"/>
                    </a:ext>
                  </a:extLst>
                </p:cNvPr>
                <p:cNvSpPr/>
                <p:nvPr/>
              </p:nvSpPr>
              <p:spPr>
                <a:xfrm>
                  <a:off x="5136502" y="5626433"/>
                  <a:ext cx="293915" cy="205224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" name="Arrow: Right 36">
                  <a:extLst>
                    <a:ext uri="{FF2B5EF4-FFF2-40B4-BE49-F238E27FC236}">
                      <a16:creationId xmlns:a16="http://schemas.microsoft.com/office/drawing/2014/main" id="{99386EBC-2A8A-40DF-A8A3-FB885F4FE140}"/>
                    </a:ext>
                  </a:extLst>
                </p:cNvPr>
                <p:cNvSpPr/>
                <p:nvPr/>
              </p:nvSpPr>
              <p:spPr>
                <a:xfrm rot="10800000">
                  <a:off x="5583642" y="5626433"/>
                  <a:ext cx="293915" cy="205224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" name="Arrow: Right 37">
                  <a:extLst>
                    <a:ext uri="{FF2B5EF4-FFF2-40B4-BE49-F238E27FC236}">
                      <a16:creationId xmlns:a16="http://schemas.microsoft.com/office/drawing/2014/main" id="{E59F968B-03A1-4001-BFA1-7A66B8932367}"/>
                    </a:ext>
                  </a:extLst>
                </p:cNvPr>
                <p:cNvSpPr/>
                <p:nvPr/>
              </p:nvSpPr>
              <p:spPr>
                <a:xfrm rot="16200000">
                  <a:off x="5360072" y="5397905"/>
                  <a:ext cx="293915" cy="205224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Arrow: Right 38">
                  <a:extLst>
                    <a:ext uri="{FF2B5EF4-FFF2-40B4-BE49-F238E27FC236}">
                      <a16:creationId xmlns:a16="http://schemas.microsoft.com/office/drawing/2014/main" id="{5D1BE820-6EC6-49B6-8140-98B1F7C16E6C}"/>
                    </a:ext>
                  </a:extLst>
                </p:cNvPr>
                <p:cNvSpPr/>
                <p:nvPr/>
              </p:nvSpPr>
              <p:spPr>
                <a:xfrm rot="5400000">
                  <a:off x="5360072" y="5863982"/>
                  <a:ext cx="293915" cy="205224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E68F5D0-42FB-4071-985F-FBE593408F5C}"/>
                  </a:ext>
                </a:extLst>
              </p:cNvPr>
              <p:cNvGrpSpPr/>
              <p:nvPr/>
            </p:nvGrpSpPr>
            <p:grpSpPr>
              <a:xfrm>
                <a:off x="8643257" y="5533053"/>
                <a:ext cx="830425" cy="580499"/>
                <a:chOff x="2062065" y="5533053"/>
                <a:chExt cx="830425" cy="580499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CE92084-F0C5-4AC5-A432-E778EE6A0B27}"/>
                    </a:ext>
                  </a:extLst>
                </p:cNvPr>
                <p:cNvSpPr/>
                <p:nvPr/>
              </p:nvSpPr>
              <p:spPr>
                <a:xfrm>
                  <a:off x="2062065" y="5533053"/>
                  <a:ext cx="830425" cy="580499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" name="Arrow: Right 30">
                  <a:extLst>
                    <a:ext uri="{FF2B5EF4-FFF2-40B4-BE49-F238E27FC236}">
                      <a16:creationId xmlns:a16="http://schemas.microsoft.com/office/drawing/2014/main" id="{CEF4066D-88BA-4373-B86B-7E1143957DD2}"/>
                    </a:ext>
                  </a:extLst>
                </p:cNvPr>
                <p:cNvSpPr/>
                <p:nvPr/>
              </p:nvSpPr>
              <p:spPr>
                <a:xfrm>
                  <a:off x="2521039" y="5632766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" name="Arrow: Right 31">
                  <a:extLst>
                    <a:ext uri="{FF2B5EF4-FFF2-40B4-BE49-F238E27FC236}">
                      <a16:creationId xmlns:a16="http://schemas.microsoft.com/office/drawing/2014/main" id="{9AB99EA3-2A64-4699-ACA6-1D5E7653298A}"/>
                    </a:ext>
                  </a:extLst>
                </p:cNvPr>
                <p:cNvSpPr/>
                <p:nvPr/>
              </p:nvSpPr>
              <p:spPr>
                <a:xfrm>
                  <a:off x="2528230" y="5800680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" name="Arrow: Right 32">
                  <a:extLst>
                    <a:ext uri="{FF2B5EF4-FFF2-40B4-BE49-F238E27FC236}">
                      <a16:creationId xmlns:a16="http://schemas.microsoft.com/office/drawing/2014/main" id="{C84A4632-E587-4703-A7E4-99CB7A827135}"/>
                    </a:ext>
                  </a:extLst>
                </p:cNvPr>
                <p:cNvSpPr/>
                <p:nvPr/>
              </p:nvSpPr>
              <p:spPr>
                <a:xfrm rot="10800000">
                  <a:off x="2144703" y="5729045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" name="Arrow: Right 33">
                  <a:extLst>
                    <a:ext uri="{FF2B5EF4-FFF2-40B4-BE49-F238E27FC236}">
                      <a16:creationId xmlns:a16="http://schemas.microsoft.com/office/drawing/2014/main" id="{3A77B7B3-0966-4D0C-8FA6-3B85189459C6}"/>
                    </a:ext>
                  </a:extLst>
                </p:cNvPr>
                <p:cNvSpPr/>
                <p:nvPr/>
              </p:nvSpPr>
              <p:spPr>
                <a:xfrm rot="10800000">
                  <a:off x="2148637" y="5894115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8D132F8-2E8F-46D6-8852-C5536EF4C34E}"/>
                  </a:ext>
                </a:extLst>
              </p:cNvPr>
              <p:cNvGrpSpPr/>
              <p:nvPr/>
            </p:nvGrpSpPr>
            <p:grpSpPr>
              <a:xfrm>
                <a:off x="1896848" y="5533052"/>
                <a:ext cx="830425" cy="580499"/>
                <a:chOff x="2062065" y="5533053"/>
                <a:chExt cx="830425" cy="580499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B5EEA1D-7EFE-438E-B474-F69C328EDAB6}"/>
                    </a:ext>
                  </a:extLst>
                </p:cNvPr>
                <p:cNvSpPr/>
                <p:nvPr/>
              </p:nvSpPr>
              <p:spPr>
                <a:xfrm>
                  <a:off x="2062065" y="5533053"/>
                  <a:ext cx="830425" cy="580499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" name="Arrow: Right 25">
                  <a:extLst>
                    <a:ext uri="{FF2B5EF4-FFF2-40B4-BE49-F238E27FC236}">
                      <a16:creationId xmlns:a16="http://schemas.microsoft.com/office/drawing/2014/main" id="{BD72D923-D088-470C-BF7E-1EDB3382C8C3}"/>
                    </a:ext>
                  </a:extLst>
                </p:cNvPr>
                <p:cNvSpPr/>
                <p:nvPr/>
              </p:nvSpPr>
              <p:spPr>
                <a:xfrm>
                  <a:off x="2521039" y="5632766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" name="Arrow: Right 26">
                  <a:extLst>
                    <a:ext uri="{FF2B5EF4-FFF2-40B4-BE49-F238E27FC236}">
                      <a16:creationId xmlns:a16="http://schemas.microsoft.com/office/drawing/2014/main" id="{BCAE1A7E-2780-44E6-A1CD-50DEBDD3831C}"/>
                    </a:ext>
                  </a:extLst>
                </p:cNvPr>
                <p:cNvSpPr/>
                <p:nvPr/>
              </p:nvSpPr>
              <p:spPr>
                <a:xfrm>
                  <a:off x="2528230" y="5800680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0418AD7A-F224-4AD4-97A7-09612D1E0643}"/>
                    </a:ext>
                  </a:extLst>
                </p:cNvPr>
                <p:cNvSpPr/>
                <p:nvPr/>
              </p:nvSpPr>
              <p:spPr>
                <a:xfrm rot="10800000">
                  <a:off x="2144703" y="5729045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" name="Arrow: Right 28">
                  <a:extLst>
                    <a:ext uri="{FF2B5EF4-FFF2-40B4-BE49-F238E27FC236}">
                      <a16:creationId xmlns:a16="http://schemas.microsoft.com/office/drawing/2014/main" id="{ED7AF411-E1CE-4CFD-9138-5E8926236777}"/>
                    </a:ext>
                  </a:extLst>
                </p:cNvPr>
                <p:cNvSpPr/>
                <p:nvPr/>
              </p:nvSpPr>
              <p:spPr>
                <a:xfrm rot="10800000">
                  <a:off x="2148637" y="5894115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77D680-C584-4503-9A0B-062AEB76BA7A}"/>
                  </a:ext>
                </a:extLst>
              </p:cNvPr>
              <p:cNvSpPr txBox="1"/>
              <p:nvPr/>
            </p:nvSpPr>
            <p:spPr>
              <a:xfrm>
                <a:off x="478642" y="4148651"/>
                <a:ext cx="1944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(A)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131.107.0.4/16</a:t>
                </a:r>
                <a:endParaRPr lang="en-AU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EC5E2C-6253-486E-A8EB-78FE038551B6}"/>
                  </a:ext>
                </a:extLst>
              </p:cNvPr>
              <p:cNvSpPr txBox="1"/>
              <p:nvPr/>
            </p:nvSpPr>
            <p:spPr>
              <a:xfrm>
                <a:off x="2709656" y="3855596"/>
                <a:ext cx="21388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(B)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131.107.0.6/16</a:t>
                </a:r>
                <a:b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dirty="0"/>
                  <a:t>Def GW: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131.107.0.1</a:t>
                </a:r>
                <a:endParaRPr lang="en-AU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248416-0060-432A-8C1E-C67A5DC3C249}"/>
                  </a:ext>
                </a:extLst>
              </p:cNvPr>
              <p:cNvSpPr txBox="1"/>
              <p:nvPr/>
            </p:nvSpPr>
            <p:spPr>
              <a:xfrm>
                <a:off x="6950063" y="3859637"/>
                <a:ext cx="21388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(C) </a:t>
                </a:r>
                <a:r>
                  <a:rPr lang="en-US" dirty="0">
                    <a:solidFill>
                      <a:srgbClr val="FF0000"/>
                    </a:solidFill>
                  </a:rPr>
                  <a:t>131.109.0.3/16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/>
                  <a:t>Def GW: </a:t>
                </a:r>
                <a:r>
                  <a:rPr lang="en-US" dirty="0">
                    <a:solidFill>
                      <a:srgbClr val="FF0000"/>
                    </a:solidFill>
                  </a:rPr>
                  <a:t>131.109.0.1</a:t>
                </a:r>
                <a:endParaRPr lang="en-AU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693124-4C80-4100-B898-4EC05A265767}"/>
                  </a:ext>
                </a:extLst>
              </p:cNvPr>
              <p:cNvSpPr txBox="1"/>
              <p:nvPr/>
            </p:nvSpPr>
            <p:spPr>
              <a:xfrm>
                <a:off x="9243196" y="4153504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(D) </a:t>
                </a:r>
                <a:r>
                  <a:rPr lang="en-US" dirty="0">
                    <a:solidFill>
                      <a:srgbClr val="FF0000"/>
                    </a:solidFill>
                  </a:rPr>
                  <a:t>131.109.0.7/16</a:t>
                </a:r>
                <a:endParaRPr lang="en-AU" dirty="0">
                  <a:solidFill>
                    <a:srgbClr val="FF0000"/>
                  </a:solidFill>
                </a:endParaRPr>
              </a:p>
              <a:p>
                <a:endParaRPr lang="en-AU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085698-CB49-4F04-A1DC-C8B9A5544E24}"/>
                </a:ext>
              </a:extLst>
            </p:cNvPr>
            <p:cNvSpPr txBox="1"/>
            <p:nvPr/>
          </p:nvSpPr>
          <p:spPr>
            <a:xfrm>
              <a:off x="3766907" y="2844430"/>
              <a:ext cx="21098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(RG)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131.107.0.1/16</a:t>
              </a:r>
              <a:endParaRPr lang="en-AU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740D97-1356-4255-A910-C334E0014E99}"/>
                </a:ext>
              </a:extLst>
            </p:cNvPr>
            <p:cNvSpPr txBox="1"/>
            <p:nvPr/>
          </p:nvSpPr>
          <p:spPr>
            <a:xfrm>
              <a:off x="6504042" y="2855464"/>
              <a:ext cx="21098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(RR) </a:t>
              </a:r>
              <a:r>
                <a:rPr lang="en-US" dirty="0">
                  <a:solidFill>
                    <a:srgbClr val="FF0000"/>
                  </a:solidFill>
                </a:rPr>
                <a:t>131.109.0.1/16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7566E7-7AEB-4DE9-8F2F-69D0C4EE5452}"/>
              </a:ext>
            </a:extLst>
          </p:cNvPr>
          <p:cNvGrpSpPr/>
          <p:nvPr/>
        </p:nvGrpSpPr>
        <p:grpSpPr>
          <a:xfrm>
            <a:off x="3474765" y="4064475"/>
            <a:ext cx="4150954" cy="1160208"/>
            <a:chOff x="838200" y="4074571"/>
            <a:chExt cx="4150954" cy="11602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DE6C959-54F1-448F-9E47-AD97AC2E2B77}"/>
                </a:ext>
              </a:extLst>
            </p:cNvPr>
            <p:cNvSpPr/>
            <p:nvPr/>
          </p:nvSpPr>
          <p:spPr>
            <a:xfrm>
              <a:off x="838200" y="4357703"/>
              <a:ext cx="2229452" cy="877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603996D-0C0B-4FBB-A595-572726860853}"/>
                </a:ext>
              </a:extLst>
            </p:cNvPr>
            <p:cNvSpPr/>
            <p:nvPr/>
          </p:nvSpPr>
          <p:spPr>
            <a:xfrm>
              <a:off x="2608410" y="4357704"/>
              <a:ext cx="459242" cy="4444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D77C1B4-0E19-4C46-8019-2E186600DA53}"/>
                </a:ext>
              </a:extLst>
            </p:cNvPr>
            <p:cNvSpPr/>
            <p:nvPr/>
          </p:nvSpPr>
          <p:spPr>
            <a:xfrm>
              <a:off x="2149168" y="4357703"/>
              <a:ext cx="459242" cy="43853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637024-CE42-405F-9154-89DC317BDFAA}"/>
                </a:ext>
              </a:extLst>
            </p:cNvPr>
            <p:cNvSpPr txBox="1"/>
            <p:nvPr/>
          </p:nvSpPr>
          <p:spPr>
            <a:xfrm>
              <a:off x="2608410" y="4117561"/>
              <a:ext cx="486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MAC</a:t>
              </a:r>
              <a:endParaRPr lang="en-AU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CD8738-FEE2-42A4-A0DF-50A7B9C02832}"/>
                </a:ext>
              </a:extLst>
            </p:cNvPr>
            <p:cNvSpPr txBox="1"/>
            <p:nvPr/>
          </p:nvSpPr>
          <p:spPr>
            <a:xfrm>
              <a:off x="2286993" y="4099133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IP</a:t>
              </a:r>
              <a:endParaRPr lang="en-AU" sz="12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78BCE2-36FF-43B6-88BB-C22F5A94711F}"/>
                </a:ext>
              </a:extLst>
            </p:cNvPr>
            <p:cNvSpPr txBox="1"/>
            <p:nvPr/>
          </p:nvSpPr>
          <p:spPr>
            <a:xfrm>
              <a:off x="3092324" y="4459846"/>
              <a:ext cx="418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SRC</a:t>
              </a:r>
              <a:endParaRPr lang="en-AU" sz="12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ECC8E6B-8FB3-406C-B894-D83FC14B7951}"/>
                </a:ext>
              </a:extLst>
            </p:cNvPr>
            <p:cNvSpPr txBox="1"/>
            <p:nvPr/>
          </p:nvSpPr>
          <p:spPr>
            <a:xfrm>
              <a:off x="3092324" y="4875914"/>
              <a:ext cx="4240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DST</a:t>
              </a:r>
              <a:endParaRPr lang="en-AU" sz="12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9176A71-9302-4AFF-9662-499D21E78045}"/>
                </a:ext>
              </a:extLst>
            </p:cNvPr>
            <p:cNvSpPr/>
            <p:nvPr/>
          </p:nvSpPr>
          <p:spPr>
            <a:xfrm>
              <a:off x="2608410" y="4795146"/>
              <a:ext cx="459242" cy="4385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RG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30177C5-F586-4E97-8284-050144D98D6D}"/>
                </a:ext>
              </a:extLst>
            </p:cNvPr>
            <p:cNvSpPr/>
            <p:nvPr/>
          </p:nvSpPr>
          <p:spPr>
            <a:xfrm>
              <a:off x="2149168" y="4795145"/>
              <a:ext cx="459242" cy="43853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E805837-AAC2-4D08-8758-E3A1790BEF17}"/>
                </a:ext>
              </a:extLst>
            </p:cNvPr>
            <p:cNvSpPr/>
            <p:nvPr/>
          </p:nvSpPr>
          <p:spPr>
            <a:xfrm>
              <a:off x="1327365" y="4357703"/>
              <a:ext cx="823443" cy="4385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49791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32DC7DF-9345-4317-BC32-B905369593E8}"/>
                </a:ext>
              </a:extLst>
            </p:cNvPr>
            <p:cNvSpPr/>
            <p:nvPr/>
          </p:nvSpPr>
          <p:spPr>
            <a:xfrm>
              <a:off x="1324722" y="4795145"/>
              <a:ext cx="824446" cy="4385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80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D1085D8-1EA9-404A-9798-EFC48DD32B93}"/>
                </a:ext>
              </a:extLst>
            </p:cNvPr>
            <p:cNvSpPr txBox="1"/>
            <p:nvPr/>
          </p:nvSpPr>
          <p:spPr>
            <a:xfrm>
              <a:off x="1564476" y="4101105"/>
              <a:ext cx="447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Port</a:t>
              </a:r>
              <a:endParaRPr lang="en-AU" sz="12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42A86AD-6517-4573-AC10-8B78EDFDD303}"/>
                </a:ext>
              </a:extLst>
            </p:cNvPr>
            <p:cNvSpPr txBox="1"/>
            <p:nvPr/>
          </p:nvSpPr>
          <p:spPr>
            <a:xfrm>
              <a:off x="4541467" y="4074571"/>
              <a:ext cx="447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Port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3DBB3B4-E8E5-4347-9F74-5067EE27E60E}"/>
              </a:ext>
            </a:extLst>
          </p:cNvPr>
          <p:cNvGrpSpPr/>
          <p:nvPr/>
        </p:nvGrpSpPr>
        <p:grpSpPr>
          <a:xfrm>
            <a:off x="6525426" y="4094074"/>
            <a:ext cx="2678214" cy="1135646"/>
            <a:chOff x="838200" y="4099133"/>
            <a:chExt cx="2678214" cy="113564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12C7C97-8E47-4145-9D4C-1FF7F21685F7}"/>
                </a:ext>
              </a:extLst>
            </p:cNvPr>
            <p:cNvSpPr/>
            <p:nvPr/>
          </p:nvSpPr>
          <p:spPr>
            <a:xfrm>
              <a:off x="838200" y="4357702"/>
              <a:ext cx="2229452" cy="87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A69C85-160A-40DC-A283-2B2A0F1A9D23}"/>
                </a:ext>
              </a:extLst>
            </p:cNvPr>
            <p:cNvSpPr/>
            <p:nvPr/>
          </p:nvSpPr>
          <p:spPr>
            <a:xfrm>
              <a:off x="2608410" y="4357704"/>
              <a:ext cx="459242" cy="4444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RR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6608227-1F6C-4F8D-8BD6-3982D35556AE}"/>
                </a:ext>
              </a:extLst>
            </p:cNvPr>
            <p:cNvSpPr/>
            <p:nvPr/>
          </p:nvSpPr>
          <p:spPr>
            <a:xfrm>
              <a:off x="2182308" y="4357703"/>
              <a:ext cx="426102" cy="43853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3A2CEDA-AA53-4037-A8AC-4FA7D975D3B6}"/>
                </a:ext>
              </a:extLst>
            </p:cNvPr>
            <p:cNvSpPr txBox="1"/>
            <p:nvPr/>
          </p:nvSpPr>
          <p:spPr>
            <a:xfrm>
              <a:off x="2608410" y="4117561"/>
              <a:ext cx="486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MAC</a:t>
              </a:r>
              <a:endParaRPr lang="en-AU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8151820-037B-4D73-B662-9C594F66F3C5}"/>
                </a:ext>
              </a:extLst>
            </p:cNvPr>
            <p:cNvSpPr txBox="1"/>
            <p:nvPr/>
          </p:nvSpPr>
          <p:spPr>
            <a:xfrm>
              <a:off x="2286993" y="4099133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IP</a:t>
              </a:r>
              <a:endParaRPr lang="en-AU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7DA503-92B6-4058-BC7A-1D08CDC2D92B}"/>
                </a:ext>
              </a:extLst>
            </p:cNvPr>
            <p:cNvSpPr txBox="1"/>
            <p:nvPr/>
          </p:nvSpPr>
          <p:spPr>
            <a:xfrm>
              <a:off x="3092324" y="4459846"/>
              <a:ext cx="418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SRC</a:t>
              </a:r>
              <a:endParaRPr lang="en-AU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12D1367-5CED-4326-B376-0B76EEFFECD0}"/>
                </a:ext>
              </a:extLst>
            </p:cNvPr>
            <p:cNvSpPr txBox="1"/>
            <p:nvPr/>
          </p:nvSpPr>
          <p:spPr>
            <a:xfrm>
              <a:off x="3092324" y="4870877"/>
              <a:ext cx="4240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DST</a:t>
              </a:r>
              <a:endParaRPr lang="en-AU" sz="12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24D49AC-B4E7-4571-BB1B-B2821058E76F}"/>
                </a:ext>
              </a:extLst>
            </p:cNvPr>
            <p:cNvSpPr/>
            <p:nvPr/>
          </p:nvSpPr>
          <p:spPr>
            <a:xfrm>
              <a:off x="2608410" y="4795146"/>
              <a:ext cx="459242" cy="4385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9E86C05-180A-4E90-A7CB-C22376EF1D2C}"/>
                </a:ext>
              </a:extLst>
            </p:cNvPr>
            <p:cNvSpPr/>
            <p:nvPr/>
          </p:nvSpPr>
          <p:spPr>
            <a:xfrm>
              <a:off x="2174660" y="4795145"/>
              <a:ext cx="433750" cy="43853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1984D04B-0A63-470B-905E-8F30D48A702C}"/>
              </a:ext>
            </a:extLst>
          </p:cNvPr>
          <p:cNvSpPr/>
          <p:nvPr/>
        </p:nvSpPr>
        <p:spPr>
          <a:xfrm rot="1107027">
            <a:off x="4314093" y="2415114"/>
            <a:ext cx="1395495" cy="329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499972FB-1A03-4BD0-9B34-CB96FC28EB5B}"/>
              </a:ext>
            </a:extLst>
          </p:cNvPr>
          <p:cNvSpPr/>
          <p:nvPr/>
        </p:nvSpPr>
        <p:spPr>
          <a:xfrm rot="20352188">
            <a:off x="6568220" y="2357833"/>
            <a:ext cx="1475640" cy="372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1881D3-2997-4C58-96E0-1D682B0AEEDC}"/>
              </a:ext>
            </a:extLst>
          </p:cNvPr>
          <p:cNvSpPr/>
          <p:nvPr/>
        </p:nvSpPr>
        <p:spPr>
          <a:xfrm>
            <a:off x="6966539" y="4352641"/>
            <a:ext cx="895347" cy="4335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49791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7F7DAD-BF43-4490-ACD4-661F1EFD7F19}"/>
              </a:ext>
            </a:extLst>
          </p:cNvPr>
          <p:cNvSpPr/>
          <p:nvPr/>
        </p:nvSpPr>
        <p:spPr>
          <a:xfrm>
            <a:off x="6974187" y="4785049"/>
            <a:ext cx="895347" cy="4385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88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538C-A756-4671-B375-2F7BD391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and NAT (B -&gt; C [Webserver])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DFE304-239E-4DAE-A87F-55A6CE3D6137}"/>
              </a:ext>
            </a:extLst>
          </p:cNvPr>
          <p:cNvGrpSpPr/>
          <p:nvPr/>
        </p:nvGrpSpPr>
        <p:grpSpPr>
          <a:xfrm>
            <a:off x="844077" y="1444942"/>
            <a:ext cx="10701303" cy="2346172"/>
            <a:chOff x="844077" y="1444942"/>
            <a:chExt cx="10701303" cy="23461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05EB64-72D6-4C67-A927-7659B07FA910}"/>
                </a:ext>
              </a:extLst>
            </p:cNvPr>
            <p:cNvGrpSpPr/>
            <p:nvPr/>
          </p:nvGrpSpPr>
          <p:grpSpPr>
            <a:xfrm>
              <a:off x="844077" y="1444942"/>
              <a:ext cx="10701303" cy="2346172"/>
              <a:chOff x="478642" y="3879469"/>
              <a:chExt cx="10701303" cy="2346172"/>
            </a:xfrm>
          </p:grpSpPr>
          <p:pic>
            <p:nvPicPr>
              <p:cNvPr id="8" name="Picture 7" descr="A computer with a blank screen&#10;&#10;Description automatically generated with low confidence">
                <a:extLst>
                  <a:ext uri="{FF2B5EF4-FFF2-40B4-BE49-F238E27FC236}">
                    <a16:creationId xmlns:a16="http://schemas.microsoft.com/office/drawing/2014/main" id="{FDC77C51-1AD3-4EE0-AA16-2E7BFB20C1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993153" y="4499715"/>
                <a:ext cx="645148" cy="554021"/>
              </a:xfrm>
              <a:prstGeom prst="rect">
                <a:avLst/>
              </a:prstGeom>
            </p:spPr>
          </p:pic>
          <p:pic>
            <p:nvPicPr>
              <p:cNvPr id="9" name="Picture 8" descr="A computer with a blank screen&#10;&#10;Description automatically generated with low confidence">
                <a:extLst>
                  <a:ext uri="{FF2B5EF4-FFF2-40B4-BE49-F238E27FC236}">
                    <a16:creationId xmlns:a16="http://schemas.microsoft.com/office/drawing/2014/main" id="{773034BB-19CB-482C-8668-35ACE6C79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7622553" y="4499712"/>
                <a:ext cx="645148" cy="554021"/>
              </a:xfrm>
              <a:prstGeom prst="rect">
                <a:avLst/>
              </a:prstGeom>
            </p:spPr>
          </p:pic>
          <p:pic>
            <p:nvPicPr>
              <p:cNvPr id="10" name="Picture 9" descr="A computer with a blank screen&#10;&#10;Description automatically generated with low confidence">
                <a:extLst>
                  <a:ext uri="{FF2B5EF4-FFF2-40B4-BE49-F238E27FC236}">
                    <a16:creationId xmlns:a16="http://schemas.microsoft.com/office/drawing/2014/main" id="{B01B7791-8A84-45A0-8BDF-4974398E2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3193428" y="4499713"/>
                <a:ext cx="645148" cy="554021"/>
              </a:xfrm>
              <a:prstGeom prst="rect">
                <a:avLst/>
              </a:prstGeom>
            </p:spPr>
          </p:pic>
          <p:pic>
            <p:nvPicPr>
              <p:cNvPr id="11" name="Picture 10" descr="A computer with a blank screen&#10;&#10;Description automatically generated with low confidence">
                <a:extLst>
                  <a:ext uri="{FF2B5EF4-FFF2-40B4-BE49-F238E27FC236}">
                    <a16:creationId xmlns:a16="http://schemas.microsoft.com/office/drawing/2014/main" id="{2AEB9C1C-4E8F-44DA-B5B0-E8B427CCE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9822828" y="4499714"/>
                <a:ext cx="645148" cy="554021"/>
              </a:xfrm>
              <a:prstGeom prst="rect">
                <a:avLst/>
              </a:prstGeom>
            </p:spPr>
          </p:pic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1E078D3-9DAC-47D5-A146-F94F82A7ABF6}"/>
                  </a:ext>
                </a:extLst>
              </p:cNvPr>
              <p:cNvSpPr/>
              <p:nvPr/>
            </p:nvSpPr>
            <p:spPr>
              <a:xfrm>
                <a:off x="1623527" y="4915071"/>
                <a:ext cx="532591" cy="617982"/>
              </a:xfrm>
              <a:custGeom>
                <a:avLst/>
                <a:gdLst>
                  <a:gd name="connsiteX0" fmla="*/ 0 w 532591"/>
                  <a:gd name="connsiteY0" fmla="*/ 48816 h 701959"/>
                  <a:gd name="connsiteX1" fmla="*/ 447869 w 532591"/>
                  <a:gd name="connsiteY1" fmla="*/ 67477 h 701959"/>
                  <a:gd name="connsiteX2" fmla="*/ 531844 w 532591"/>
                  <a:gd name="connsiteY2" fmla="*/ 701959 h 70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591" h="701959">
                    <a:moveTo>
                      <a:pt x="0" y="48816"/>
                    </a:moveTo>
                    <a:cubicBezTo>
                      <a:pt x="179614" y="3718"/>
                      <a:pt x="359228" y="-41380"/>
                      <a:pt x="447869" y="67477"/>
                    </a:cubicBezTo>
                    <a:cubicBezTo>
                      <a:pt x="536510" y="176334"/>
                      <a:pt x="534177" y="439146"/>
                      <a:pt x="531844" y="701959"/>
                    </a:cubicBezTo>
                  </a:path>
                </a:pathLst>
              </a:custGeom>
              <a:noFill/>
              <a:ln w="412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D975F46-8A49-4DDD-80D9-B3D6AB3D16EE}"/>
                  </a:ext>
                </a:extLst>
              </p:cNvPr>
              <p:cNvSpPr/>
              <p:nvPr/>
            </p:nvSpPr>
            <p:spPr>
              <a:xfrm flipH="1">
                <a:off x="2613796" y="4889142"/>
                <a:ext cx="645148" cy="617982"/>
              </a:xfrm>
              <a:custGeom>
                <a:avLst/>
                <a:gdLst>
                  <a:gd name="connsiteX0" fmla="*/ 0 w 532591"/>
                  <a:gd name="connsiteY0" fmla="*/ 48816 h 701959"/>
                  <a:gd name="connsiteX1" fmla="*/ 447869 w 532591"/>
                  <a:gd name="connsiteY1" fmla="*/ 67477 h 701959"/>
                  <a:gd name="connsiteX2" fmla="*/ 531844 w 532591"/>
                  <a:gd name="connsiteY2" fmla="*/ 701959 h 70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591" h="701959">
                    <a:moveTo>
                      <a:pt x="0" y="48816"/>
                    </a:moveTo>
                    <a:cubicBezTo>
                      <a:pt x="179614" y="3718"/>
                      <a:pt x="359228" y="-41380"/>
                      <a:pt x="447869" y="67477"/>
                    </a:cubicBezTo>
                    <a:cubicBezTo>
                      <a:pt x="536510" y="176334"/>
                      <a:pt x="534177" y="439146"/>
                      <a:pt x="531844" y="701959"/>
                    </a:cubicBezTo>
                  </a:path>
                </a:pathLst>
              </a:custGeom>
              <a:noFill/>
              <a:ln w="412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8CA117A-3FC1-4E8A-9E8C-022F25BDB057}"/>
                  </a:ext>
                </a:extLst>
              </p:cNvPr>
              <p:cNvSpPr/>
              <p:nvPr/>
            </p:nvSpPr>
            <p:spPr>
              <a:xfrm>
                <a:off x="8252927" y="4910752"/>
                <a:ext cx="532591" cy="617982"/>
              </a:xfrm>
              <a:custGeom>
                <a:avLst/>
                <a:gdLst>
                  <a:gd name="connsiteX0" fmla="*/ 0 w 532591"/>
                  <a:gd name="connsiteY0" fmla="*/ 48816 h 701959"/>
                  <a:gd name="connsiteX1" fmla="*/ 447869 w 532591"/>
                  <a:gd name="connsiteY1" fmla="*/ 67477 h 701959"/>
                  <a:gd name="connsiteX2" fmla="*/ 531844 w 532591"/>
                  <a:gd name="connsiteY2" fmla="*/ 701959 h 70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591" h="701959">
                    <a:moveTo>
                      <a:pt x="0" y="48816"/>
                    </a:moveTo>
                    <a:cubicBezTo>
                      <a:pt x="179614" y="3718"/>
                      <a:pt x="359228" y="-41380"/>
                      <a:pt x="447869" y="67477"/>
                    </a:cubicBezTo>
                    <a:cubicBezTo>
                      <a:pt x="536510" y="176334"/>
                      <a:pt x="534177" y="439146"/>
                      <a:pt x="531844" y="701959"/>
                    </a:cubicBezTo>
                  </a:path>
                </a:pathLst>
              </a:custGeom>
              <a:noFill/>
              <a:ln w="412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F32CBC5-FD15-41BB-AE8E-0149F3AD12D8}"/>
                  </a:ext>
                </a:extLst>
              </p:cNvPr>
              <p:cNvSpPr/>
              <p:nvPr/>
            </p:nvSpPr>
            <p:spPr>
              <a:xfrm flipH="1">
                <a:off x="9243196" y="4884823"/>
                <a:ext cx="645148" cy="617982"/>
              </a:xfrm>
              <a:custGeom>
                <a:avLst/>
                <a:gdLst>
                  <a:gd name="connsiteX0" fmla="*/ 0 w 532591"/>
                  <a:gd name="connsiteY0" fmla="*/ 48816 h 701959"/>
                  <a:gd name="connsiteX1" fmla="*/ 447869 w 532591"/>
                  <a:gd name="connsiteY1" fmla="*/ 67477 h 701959"/>
                  <a:gd name="connsiteX2" fmla="*/ 531844 w 532591"/>
                  <a:gd name="connsiteY2" fmla="*/ 701959 h 70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591" h="701959">
                    <a:moveTo>
                      <a:pt x="0" y="48816"/>
                    </a:moveTo>
                    <a:cubicBezTo>
                      <a:pt x="179614" y="3718"/>
                      <a:pt x="359228" y="-41380"/>
                      <a:pt x="447869" y="67477"/>
                    </a:cubicBezTo>
                    <a:cubicBezTo>
                      <a:pt x="536510" y="176334"/>
                      <a:pt x="534177" y="439146"/>
                      <a:pt x="531844" y="701959"/>
                    </a:cubicBezTo>
                  </a:path>
                </a:pathLst>
              </a:custGeom>
              <a:noFill/>
              <a:ln w="412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5939E27-2D89-411C-A40B-2C636F29E898}"/>
                  </a:ext>
                </a:extLst>
              </p:cNvPr>
              <p:cNvCxnSpPr/>
              <p:nvPr/>
            </p:nvCxnSpPr>
            <p:spPr>
              <a:xfrm>
                <a:off x="2727273" y="5632765"/>
                <a:ext cx="2612353" cy="0"/>
              </a:xfrm>
              <a:prstGeom prst="line">
                <a:avLst/>
              </a:prstGeom>
              <a:ln w="412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4B21212-03C7-49CE-B218-ED957AFEA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5462" y="5632765"/>
                <a:ext cx="2407795" cy="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A94B9B3-F3E4-493A-A1D3-EEBA05CBFE6E}"/>
                  </a:ext>
                </a:extLst>
              </p:cNvPr>
              <p:cNvGrpSpPr/>
              <p:nvPr/>
            </p:nvGrpSpPr>
            <p:grpSpPr>
              <a:xfrm>
                <a:off x="5339626" y="5329805"/>
                <a:ext cx="895836" cy="895836"/>
                <a:chOff x="5057192" y="5281127"/>
                <a:chExt cx="895836" cy="895836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F94006D-28AC-4BBF-B9DD-BC8EAF0FE1DB}"/>
                    </a:ext>
                  </a:extLst>
                </p:cNvPr>
                <p:cNvSpPr/>
                <p:nvPr/>
              </p:nvSpPr>
              <p:spPr>
                <a:xfrm>
                  <a:off x="5057192" y="5281127"/>
                  <a:ext cx="895836" cy="895836"/>
                </a:xfrm>
                <a:prstGeom prst="ellipse">
                  <a:avLst/>
                </a:prstGeom>
                <a:noFill/>
                <a:ln w="857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" name="Arrow: Right 35">
                  <a:extLst>
                    <a:ext uri="{FF2B5EF4-FFF2-40B4-BE49-F238E27FC236}">
                      <a16:creationId xmlns:a16="http://schemas.microsoft.com/office/drawing/2014/main" id="{A29B08B0-DC5D-46A2-BE0F-91824B3DCABC}"/>
                    </a:ext>
                  </a:extLst>
                </p:cNvPr>
                <p:cNvSpPr/>
                <p:nvPr/>
              </p:nvSpPr>
              <p:spPr>
                <a:xfrm>
                  <a:off x="5136502" y="5626433"/>
                  <a:ext cx="293915" cy="205224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" name="Arrow: Right 36">
                  <a:extLst>
                    <a:ext uri="{FF2B5EF4-FFF2-40B4-BE49-F238E27FC236}">
                      <a16:creationId xmlns:a16="http://schemas.microsoft.com/office/drawing/2014/main" id="{99386EBC-2A8A-40DF-A8A3-FB885F4FE140}"/>
                    </a:ext>
                  </a:extLst>
                </p:cNvPr>
                <p:cNvSpPr/>
                <p:nvPr/>
              </p:nvSpPr>
              <p:spPr>
                <a:xfrm rot="10800000">
                  <a:off x="5583642" y="5626433"/>
                  <a:ext cx="293915" cy="205224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" name="Arrow: Right 37">
                  <a:extLst>
                    <a:ext uri="{FF2B5EF4-FFF2-40B4-BE49-F238E27FC236}">
                      <a16:creationId xmlns:a16="http://schemas.microsoft.com/office/drawing/2014/main" id="{E59F968B-03A1-4001-BFA1-7A66B8932367}"/>
                    </a:ext>
                  </a:extLst>
                </p:cNvPr>
                <p:cNvSpPr/>
                <p:nvPr/>
              </p:nvSpPr>
              <p:spPr>
                <a:xfrm rot="16200000">
                  <a:off x="5360072" y="5397905"/>
                  <a:ext cx="293915" cy="205224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Arrow: Right 38">
                  <a:extLst>
                    <a:ext uri="{FF2B5EF4-FFF2-40B4-BE49-F238E27FC236}">
                      <a16:creationId xmlns:a16="http://schemas.microsoft.com/office/drawing/2014/main" id="{5D1BE820-6EC6-49B6-8140-98B1F7C16E6C}"/>
                    </a:ext>
                  </a:extLst>
                </p:cNvPr>
                <p:cNvSpPr/>
                <p:nvPr/>
              </p:nvSpPr>
              <p:spPr>
                <a:xfrm rot="5400000">
                  <a:off x="5360072" y="5863982"/>
                  <a:ext cx="293915" cy="205224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E68F5D0-42FB-4071-985F-FBE593408F5C}"/>
                  </a:ext>
                </a:extLst>
              </p:cNvPr>
              <p:cNvGrpSpPr/>
              <p:nvPr/>
            </p:nvGrpSpPr>
            <p:grpSpPr>
              <a:xfrm>
                <a:off x="8643257" y="5533053"/>
                <a:ext cx="830425" cy="580499"/>
                <a:chOff x="2062065" y="5533053"/>
                <a:chExt cx="830425" cy="580499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CE92084-F0C5-4AC5-A432-E778EE6A0B27}"/>
                    </a:ext>
                  </a:extLst>
                </p:cNvPr>
                <p:cNvSpPr/>
                <p:nvPr/>
              </p:nvSpPr>
              <p:spPr>
                <a:xfrm>
                  <a:off x="2062065" y="5533053"/>
                  <a:ext cx="830425" cy="580499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" name="Arrow: Right 30">
                  <a:extLst>
                    <a:ext uri="{FF2B5EF4-FFF2-40B4-BE49-F238E27FC236}">
                      <a16:creationId xmlns:a16="http://schemas.microsoft.com/office/drawing/2014/main" id="{CEF4066D-88BA-4373-B86B-7E1143957DD2}"/>
                    </a:ext>
                  </a:extLst>
                </p:cNvPr>
                <p:cNvSpPr/>
                <p:nvPr/>
              </p:nvSpPr>
              <p:spPr>
                <a:xfrm>
                  <a:off x="2521039" y="5632766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" name="Arrow: Right 31">
                  <a:extLst>
                    <a:ext uri="{FF2B5EF4-FFF2-40B4-BE49-F238E27FC236}">
                      <a16:creationId xmlns:a16="http://schemas.microsoft.com/office/drawing/2014/main" id="{9AB99EA3-2A64-4699-ACA6-1D5E7653298A}"/>
                    </a:ext>
                  </a:extLst>
                </p:cNvPr>
                <p:cNvSpPr/>
                <p:nvPr/>
              </p:nvSpPr>
              <p:spPr>
                <a:xfrm>
                  <a:off x="2528230" y="5800680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" name="Arrow: Right 32">
                  <a:extLst>
                    <a:ext uri="{FF2B5EF4-FFF2-40B4-BE49-F238E27FC236}">
                      <a16:creationId xmlns:a16="http://schemas.microsoft.com/office/drawing/2014/main" id="{C84A4632-E587-4703-A7E4-99CB7A827135}"/>
                    </a:ext>
                  </a:extLst>
                </p:cNvPr>
                <p:cNvSpPr/>
                <p:nvPr/>
              </p:nvSpPr>
              <p:spPr>
                <a:xfrm rot="10800000">
                  <a:off x="2144703" y="5729045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" name="Arrow: Right 33">
                  <a:extLst>
                    <a:ext uri="{FF2B5EF4-FFF2-40B4-BE49-F238E27FC236}">
                      <a16:creationId xmlns:a16="http://schemas.microsoft.com/office/drawing/2014/main" id="{3A77B7B3-0966-4D0C-8FA6-3B85189459C6}"/>
                    </a:ext>
                  </a:extLst>
                </p:cNvPr>
                <p:cNvSpPr/>
                <p:nvPr/>
              </p:nvSpPr>
              <p:spPr>
                <a:xfrm rot="10800000">
                  <a:off x="2148637" y="5894115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8D132F8-2E8F-46D6-8852-C5536EF4C34E}"/>
                  </a:ext>
                </a:extLst>
              </p:cNvPr>
              <p:cNvGrpSpPr/>
              <p:nvPr/>
            </p:nvGrpSpPr>
            <p:grpSpPr>
              <a:xfrm>
                <a:off x="1896848" y="5533052"/>
                <a:ext cx="830425" cy="580499"/>
                <a:chOff x="2062065" y="5533053"/>
                <a:chExt cx="830425" cy="580499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B5EEA1D-7EFE-438E-B474-F69C328EDAB6}"/>
                    </a:ext>
                  </a:extLst>
                </p:cNvPr>
                <p:cNvSpPr/>
                <p:nvPr/>
              </p:nvSpPr>
              <p:spPr>
                <a:xfrm>
                  <a:off x="2062065" y="5533053"/>
                  <a:ext cx="830425" cy="580499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" name="Arrow: Right 25">
                  <a:extLst>
                    <a:ext uri="{FF2B5EF4-FFF2-40B4-BE49-F238E27FC236}">
                      <a16:creationId xmlns:a16="http://schemas.microsoft.com/office/drawing/2014/main" id="{BD72D923-D088-470C-BF7E-1EDB3382C8C3}"/>
                    </a:ext>
                  </a:extLst>
                </p:cNvPr>
                <p:cNvSpPr/>
                <p:nvPr/>
              </p:nvSpPr>
              <p:spPr>
                <a:xfrm>
                  <a:off x="2521039" y="5632766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" name="Arrow: Right 26">
                  <a:extLst>
                    <a:ext uri="{FF2B5EF4-FFF2-40B4-BE49-F238E27FC236}">
                      <a16:creationId xmlns:a16="http://schemas.microsoft.com/office/drawing/2014/main" id="{BCAE1A7E-2780-44E6-A1CD-50DEBDD3831C}"/>
                    </a:ext>
                  </a:extLst>
                </p:cNvPr>
                <p:cNvSpPr/>
                <p:nvPr/>
              </p:nvSpPr>
              <p:spPr>
                <a:xfrm>
                  <a:off x="2528230" y="5800680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0418AD7A-F224-4AD4-97A7-09612D1E0643}"/>
                    </a:ext>
                  </a:extLst>
                </p:cNvPr>
                <p:cNvSpPr/>
                <p:nvPr/>
              </p:nvSpPr>
              <p:spPr>
                <a:xfrm rot="10800000">
                  <a:off x="2144703" y="5729045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" name="Arrow: Right 28">
                  <a:extLst>
                    <a:ext uri="{FF2B5EF4-FFF2-40B4-BE49-F238E27FC236}">
                      <a16:creationId xmlns:a16="http://schemas.microsoft.com/office/drawing/2014/main" id="{ED7AF411-E1CE-4CFD-9138-5E8926236777}"/>
                    </a:ext>
                  </a:extLst>
                </p:cNvPr>
                <p:cNvSpPr/>
                <p:nvPr/>
              </p:nvSpPr>
              <p:spPr>
                <a:xfrm rot="10800000">
                  <a:off x="2148637" y="5894115"/>
                  <a:ext cx="293915" cy="144958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77D680-C584-4503-9A0B-062AEB76BA7A}"/>
                  </a:ext>
                </a:extLst>
              </p:cNvPr>
              <p:cNvSpPr txBox="1"/>
              <p:nvPr/>
            </p:nvSpPr>
            <p:spPr>
              <a:xfrm>
                <a:off x="478642" y="4148651"/>
                <a:ext cx="1944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(A)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192.168.0.4/16</a:t>
                </a:r>
                <a:endParaRPr lang="en-AU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EC5E2C-6253-486E-A8EB-78FE038551B6}"/>
                  </a:ext>
                </a:extLst>
              </p:cNvPr>
              <p:cNvSpPr txBox="1"/>
              <p:nvPr/>
            </p:nvSpPr>
            <p:spPr>
              <a:xfrm>
                <a:off x="2649737" y="3879469"/>
                <a:ext cx="21388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(B)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192.168.0.6/16</a:t>
                </a:r>
                <a:b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dirty="0"/>
                  <a:t>Def GW: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192.168.0.1</a:t>
                </a:r>
                <a:endParaRPr lang="en-AU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248416-0060-432A-8C1E-C67A5DC3C249}"/>
                  </a:ext>
                </a:extLst>
              </p:cNvPr>
              <p:cNvSpPr txBox="1"/>
              <p:nvPr/>
            </p:nvSpPr>
            <p:spPr>
              <a:xfrm>
                <a:off x="6976752" y="3895782"/>
                <a:ext cx="21388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(C) </a:t>
                </a:r>
                <a:r>
                  <a:rPr lang="en-US" dirty="0">
                    <a:solidFill>
                      <a:srgbClr val="FF0000"/>
                    </a:solidFill>
                  </a:rPr>
                  <a:t>131.109.0.3/16</a:t>
                </a:r>
                <a:endParaRPr lang="en-AU" dirty="0">
                  <a:solidFill>
                    <a:srgbClr val="FF0000"/>
                  </a:solidFill>
                </a:endParaRPr>
              </a:p>
              <a:p>
                <a:r>
                  <a:rPr lang="en-AU" dirty="0"/>
                  <a:t>Def GW: </a:t>
                </a:r>
                <a:r>
                  <a:rPr lang="en-US" dirty="0">
                    <a:solidFill>
                      <a:srgbClr val="FF0000"/>
                    </a:solidFill>
                  </a:rPr>
                  <a:t>131.109.0.1</a:t>
                </a:r>
                <a:endParaRPr lang="en-AU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693124-4C80-4100-B898-4EC05A265767}"/>
                  </a:ext>
                </a:extLst>
              </p:cNvPr>
              <p:cNvSpPr txBox="1"/>
              <p:nvPr/>
            </p:nvSpPr>
            <p:spPr>
              <a:xfrm>
                <a:off x="9243196" y="4153504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(D) </a:t>
                </a:r>
                <a:r>
                  <a:rPr lang="en-US" dirty="0">
                    <a:solidFill>
                      <a:srgbClr val="FF0000"/>
                    </a:solidFill>
                  </a:rPr>
                  <a:t>131.109.0.7/16</a:t>
                </a:r>
                <a:endParaRPr lang="en-AU" dirty="0">
                  <a:solidFill>
                    <a:srgbClr val="FF0000"/>
                  </a:solidFill>
                </a:endParaRPr>
              </a:p>
              <a:p>
                <a:endParaRPr lang="en-AU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085698-CB49-4F04-A1DC-C8B9A5544E24}"/>
                </a:ext>
              </a:extLst>
            </p:cNvPr>
            <p:cNvSpPr txBox="1"/>
            <p:nvPr/>
          </p:nvSpPr>
          <p:spPr>
            <a:xfrm>
              <a:off x="3766907" y="2844430"/>
              <a:ext cx="21098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(RG)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192.168.0.1/16</a:t>
              </a:r>
              <a:endParaRPr lang="en-AU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740D97-1356-4255-A910-C334E0014E99}"/>
                </a:ext>
              </a:extLst>
            </p:cNvPr>
            <p:cNvSpPr txBox="1"/>
            <p:nvPr/>
          </p:nvSpPr>
          <p:spPr>
            <a:xfrm>
              <a:off x="6504042" y="2855464"/>
              <a:ext cx="21098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(RR) </a:t>
              </a:r>
              <a:r>
                <a:rPr lang="en-US" dirty="0">
                  <a:solidFill>
                    <a:srgbClr val="FF0000"/>
                  </a:solidFill>
                </a:rPr>
                <a:t>131.109.0.1/16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7566E7-7AEB-4DE9-8F2F-69D0C4EE5452}"/>
              </a:ext>
            </a:extLst>
          </p:cNvPr>
          <p:cNvGrpSpPr/>
          <p:nvPr/>
        </p:nvGrpSpPr>
        <p:grpSpPr>
          <a:xfrm>
            <a:off x="3474765" y="4064475"/>
            <a:ext cx="4150954" cy="1160208"/>
            <a:chOff x="838200" y="4074571"/>
            <a:chExt cx="4150954" cy="11602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DE6C959-54F1-448F-9E47-AD97AC2E2B77}"/>
                </a:ext>
              </a:extLst>
            </p:cNvPr>
            <p:cNvSpPr/>
            <p:nvPr/>
          </p:nvSpPr>
          <p:spPr>
            <a:xfrm>
              <a:off x="838200" y="4357703"/>
              <a:ext cx="2229452" cy="877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603996D-0C0B-4FBB-A595-572726860853}"/>
                </a:ext>
              </a:extLst>
            </p:cNvPr>
            <p:cNvSpPr/>
            <p:nvPr/>
          </p:nvSpPr>
          <p:spPr>
            <a:xfrm>
              <a:off x="2608410" y="4357704"/>
              <a:ext cx="459242" cy="4444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D77C1B4-0E19-4C46-8019-2E186600DA53}"/>
                </a:ext>
              </a:extLst>
            </p:cNvPr>
            <p:cNvSpPr/>
            <p:nvPr/>
          </p:nvSpPr>
          <p:spPr>
            <a:xfrm>
              <a:off x="2149168" y="4357703"/>
              <a:ext cx="459242" cy="43853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637024-CE42-405F-9154-89DC317BDFAA}"/>
                </a:ext>
              </a:extLst>
            </p:cNvPr>
            <p:cNvSpPr txBox="1"/>
            <p:nvPr/>
          </p:nvSpPr>
          <p:spPr>
            <a:xfrm>
              <a:off x="2608410" y="4117561"/>
              <a:ext cx="486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MAC</a:t>
              </a:r>
              <a:endParaRPr lang="en-AU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CD8738-FEE2-42A4-A0DF-50A7B9C02832}"/>
                </a:ext>
              </a:extLst>
            </p:cNvPr>
            <p:cNvSpPr txBox="1"/>
            <p:nvPr/>
          </p:nvSpPr>
          <p:spPr>
            <a:xfrm>
              <a:off x="2286993" y="4099133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IP</a:t>
              </a:r>
              <a:endParaRPr lang="en-AU" sz="12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78BCE2-36FF-43B6-88BB-C22F5A94711F}"/>
                </a:ext>
              </a:extLst>
            </p:cNvPr>
            <p:cNvSpPr txBox="1"/>
            <p:nvPr/>
          </p:nvSpPr>
          <p:spPr>
            <a:xfrm>
              <a:off x="3092324" y="4459846"/>
              <a:ext cx="418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SRC</a:t>
              </a:r>
              <a:endParaRPr lang="en-AU" sz="12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ECC8E6B-8FB3-406C-B894-D83FC14B7951}"/>
                </a:ext>
              </a:extLst>
            </p:cNvPr>
            <p:cNvSpPr txBox="1"/>
            <p:nvPr/>
          </p:nvSpPr>
          <p:spPr>
            <a:xfrm>
              <a:off x="3082718" y="4867417"/>
              <a:ext cx="4240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DST</a:t>
              </a:r>
              <a:endParaRPr lang="en-AU" sz="12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9176A71-9302-4AFF-9662-499D21E78045}"/>
                </a:ext>
              </a:extLst>
            </p:cNvPr>
            <p:cNvSpPr/>
            <p:nvPr/>
          </p:nvSpPr>
          <p:spPr>
            <a:xfrm>
              <a:off x="2608410" y="4795146"/>
              <a:ext cx="459242" cy="4385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RG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30177C5-F586-4E97-8284-050144D98D6D}"/>
                </a:ext>
              </a:extLst>
            </p:cNvPr>
            <p:cNvSpPr/>
            <p:nvPr/>
          </p:nvSpPr>
          <p:spPr>
            <a:xfrm>
              <a:off x="2149168" y="4795145"/>
              <a:ext cx="459242" cy="43853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E805837-AAC2-4D08-8758-E3A1790BEF17}"/>
                </a:ext>
              </a:extLst>
            </p:cNvPr>
            <p:cNvSpPr/>
            <p:nvPr/>
          </p:nvSpPr>
          <p:spPr>
            <a:xfrm>
              <a:off x="1327365" y="4357703"/>
              <a:ext cx="823443" cy="4385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49961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32DC7DF-9345-4317-BC32-B905369593E8}"/>
                </a:ext>
              </a:extLst>
            </p:cNvPr>
            <p:cNvSpPr/>
            <p:nvPr/>
          </p:nvSpPr>
          <p:spPr>
            <a:xfrm>
              <a:off x="1324722" y="4795145"/>
              <a:ext cx="824446" cy="4385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80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D1085D8-1EA9-404A-9798-EFC48DD32B93}"/>
                </a:ext>
              </a:extLst>
            </p:cNvPr>
            <p:cNvSpPr txBox="1"/>
            <p:nvPr/>
          </p:nvSpPr>
          <p:spPr>
            <a:xfrm>
              <a:off x="1564476" y="4101105"/>
              <a:ext cx="447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Port</a:t>
              </a:r>
              <a:endParaRPr lang="en-AU" sz="12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42A86AD-6517-4573-AC10-8B78EDFDD303}"/>
                </a:ext>
              </a:extLst>
            </p:cNvPr>
            <p:cNvSpPr txBox="1"/>
            <p:nvPr/>
          </p:nvSpPr>
          <p:spPr>
            <a:xfrm>
              <a:off x="4541467" y="4074571"/>
              <a:ext cx="447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Port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3DBB3B4-E8E5-4347-9F74-5067EE27E60E}"/>
              </a:ext>
            </a:extLst>
          </p:cNvPr>
          <p:cNvGrpSpPr/>
          <p:nvPr/>
        </p:nvGrpSpPr>
        <p:grpSpPr>
          <a:xfrm>
            <a:off x="6525426" y="4094074"/>
            <a:ext cx="2678214" cy="1135646"/>
            <a:chOff x="838200" y="4099133"/>
            <a:chExt cx="2678214" cy="113564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12C7C97-8E47-4145-9D4C-1FF7F21685F7}"/>
                </a:ext>
              </a:extLst>
            </p:cNvPr>
            <p:cNvSpPr/>
            <p:nvPr/>
          </p:nvSpPr>
          <p:spPr>
            <a:xfrm>
              <a:off x="838200" y="4357703"/>
              <a:ext cx="2229452" cy="877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A69C85-160A-40DC-A283-2B2A0F1A9D23}"/>
                </a:ext>
              </a:extLst>
            </p:cNvPr>
            <p:cNvSpPr/>
            <p:nvPr/>
          </p:nvSpPr>
          <p:spPr>
            <a:xfrm>
              <a:off x="2608410" y="4357704"/>
              <a:ext cx="459242" cy="4444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RR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6608227-1F6C-4F8D-8BD6-3982D35556AE}"/>
                </a:ext>
              </a:extLst>
            </p:cNvPr>
            <p:cNvSpPr/>
            <p:nvPr/>
          </p:nvSpPr>
          <p:spPr>
            <a:xfrm>
              <a:off x="2149168" y="4357703"/>
              <a:ext cx="459242" cy="43853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RR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3A2CEDA-AA53-4037-A8AC-4FA7D975D3B6}"/>
                </a:ext>
              </a:extLst>
            </p:cNvPr>
            <p:cNvSpPr txBox="1"/>
            <p:nvPr/>
          </p:nvSpPr>
          <p:spPr>
            <a:xfrm>
              <a:off x="2608410" y="4117561"/>
              <a:ext cx="486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MAC</a:t>
              </a:r>
              <a:endParaRPr lang="en-AU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8151820-037B-4D73-B662-9C594F66F3C5}"/>
                </a:ext>
              </a:extLst>
            </p:cNvPr>
            <p:cNvSpPr txBox="1"/>
            <p:nvPr/>
          </p:nvSpPr>
          <p:spPr>
            <a:xfrm>
              <a:off x="2286993" y="4099133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IP</a:t>
              </a:r>
              <a:endParaRPr lang="en-AU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7DA503-92B6-4058-BC7A-1D08CDC2D92B}"/>
                </a:ext>
              </a:extLst>
            </p:cNvPr>
            <p:cNvSpPr txBox="1"/>
            <p:nvPr/>
          </p:nvSpPr>
          <p:spPr>
            <a:xfrm>
              <a:off x="3092324" y="4459846"/>
              <a:ext cx="418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SRC</a:t>
              </a:r>
              <a:endParaRPr lang="en-AU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12D1367-5CED-4326-B376-0B76EEFFECD0}"/>
                </a:ext>
              </a:extLst>
            </p:cNvPr>
            <p:cNvSpPr txBox="1"/>
            <p:nvPr/>
          </p:nvSpPr>
          <p:spPr>
            <a:xfrm>
              <a:off x="3092324" y="4858480"/>
              <a:ext cx="4240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DST</a:t>
              </a:r>
              <a:endParaRPr lang="en-AU" sz="12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24D49AC-B4E7-4571-BB1B-B2821058E76F}"/>
                </a:ext>
              </a:extLst>
            </p:cNvPr>
            <p:cNvSpPr/>
            <p:nvPr/>
          </p:nvSpPr>
          <p:spPr>
            <a:xfrm>
              <a:off x="2608410" y="4795146"/>
              <a:ext cx="459242" cy="4385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9E86C05-180A-4E90-A7CB-C22376EF1D2C}"/>
                </a:ext>
              </a:extLst>
            </p:cNvPr>
            <p:cNvSpPr/>
            <p:nvPr/>
          </p:nvSpPr>
          <p:spPr>
            <a:xfrm>
              <a:off x="2149168" y="4795145"/>
              <a:ext cx="459242" cy="43853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1984D04B-0A63-470B-905E-8F30D48A702C}"/>
              </a:ext>
            </a:extLst>
          </p:cNvPr>
          <p:cNvSpPr/>
          <p:nvPr/>
        </p:nvSpPr>
        <p:spPr>
          <a:xfrm rot="1107027">
            <a:off x="4314093" y="2415114"/>
            <a:ext cx="1395495" cy="329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499972FB-1A03-4BD0-9B34-CB96FC28EB5B}"/>
              </a:ext>
            </a:extLst>
          </p:cNvPr>
          <p:cNvSpPr/>
          <p:nvPr/>
        </p:nvSpPr>
        <p:spPr>
          <a:xfrm rot="20352188">
            <a:off x="6568220" y="2357833"/>
            <a:ext cx="1475640" cy="372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1881D3-2997-4C58-96E0-1D682B0AEEDC}"/>
              </a:ext>
            </a:extLst>
          </p:cNvPr>
          <p:cNvSpPr/>
          <p:nvPr/>
        </p:nvSpPr>
        <p:spPr>
          <a:xfrm>
            <a:off x="6966539" y="4366036"/>
            <a:ext cx="869035" cy="42010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10001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7F7DAD-BF43-4490-ACD4-661F1EFD7F19}"/>
              </a:ext>
            </a:extLst>
          </p:cNvPr>
          <p:cNvSpPr/>
          <p:nvPr/>
        </p:nvSpPr>
        <p:spPr>
          <a:xfrm>
            <a:off x="6974188" y="4785049"/>
            <a:ext cx="861386" cy="4385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8AF225-8CB8-471D-9E05-A418E8DE0C03}"/>
              </a:ext>
            </a:extLst>
          </p:cNvPr>
          <p:cNvGrpSpPr/>
          <p:nvPr/>
        </p:nvGrpSpPr>
        <p:grpSpPr>
          <a:xfrm>
            <a:off x="3902941" y="5507275"/>
            <a:ext cx="4503914" cy="1036068"/>
            <a:chOff x="4341507" y="5588666"/>
            <a:chExt cx="4503914" cy="103606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130EBD5-5D0B-413B-977A-1E16C8CDBEB5}"/>
                </a:ext>
              </a:extLst>
            </p:cNvPr>
            <p:cNvSpPr/>
            <p:nvPr/>
          </p:nvSpPr>
          <p:spPr>
            <a:xfrm>
              <a:off x="4341507" y="5904191"/>
              <a:ext cx="4503914" cy="720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192.168.0.6</a:t>
              </a:r>
              <a:r>
                <a:rPr lang="en-US" dirty="0">
                  <a:solidFill>
                    <a:srgbClr val="FFFF00"/>
                  </a:solidFill>
                </a:rPr>
                <a:t>:49961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---&gt;</a:t>
              </a:r>
              <a:r>
                <a:rPr lang="en-US" dirty="0">
                  <a:solidFill>
                    <a:schemeClr val="bg1"/>
                  </a:solidFill>
                </a:rPr>
                <a:t> 131.109.0.1</a:t>
              </a:r>
              <a:r>
                <a:rPr lang="en-US" dirty="0">
                  <a:solidFill>
                    <a:srgbClr val="FFFF00"/>
                  </a:solidFill>
                </a:rPr>
                <a:t>:10001</a:t>
              </a:r>
              <a:endParaRPr lang="en-AU" dirty="0">
                <a:solidFill>
                  <a:srgbClr val="FFFF00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FCB7845-E23B-4DCC-8A4B-9692E03C121E}"/>
                </a:ext>
              </a:extLst>
            </p:cNvPr>
            <p:cNvSpPr/>
            <p:nvPr/>
          </p:nvSpPr>
          <p:spPr>
            <a:xfrm>
              <a:off x="4341507" y="5588666"/>
              <a:ext cx="4503914" cy="3199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NAT TABLE</a:t>
              </a:r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ED994FE-BB4E-4681-9DBE-F5366887A0D9}"/>
              </a:ext>
            </a:extLst>
          </p:cNvPr>
          <p:cNvSpPr txBox="1"/>
          <p:nvPr/>
        </p:nvSpPr>
        <p:spPr>
          <a:xfrm>
            <a:off x="5867356" y="3741747"/>
            <a:ext cx="56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4983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DC70-6733-490B-BF77-335C8C5B4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Subnetting Introduction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1198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C5C2-92BA-4ECF-8F97-994B63D9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subnet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4759-B6D3-4FAA-B65A-CF6C81A8F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convert a single network into smaller networks</a:t>
            </a:r>
          </a:p>
          <a:p>
            <a:r>
              <a:rPr lang="en-US" dirty="0"/>
              <a:t>To reduce wasting of IP addresses</a:t>
            </a:r>
          </a:p>
          <a:p>
            <a:r>
              <a:rPr lang="en-US" dirty="0"/>
              <a:t>To control network traffic congestion</a:t>
            </a:r>
          </a:p>
          <a:p>
            <a:r>
              <a:rPr lang="en-US" dirty="0"/>
              <a:t>To manage the growth of a network</a:t>
            </a:r>
          </a:p>
          <a:p>
            <a:r>
              <a:rPr lang="en-US" dirty="0"/>
              <a:t>To make network security more granular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8368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AE5D-0E54-4DED-9658-992D84E3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subnet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0F82E-8F99-4002-BFFF-377C4592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answer several questions before you are ready to subnet</a:t>
            </a:r>
          </a:p>
          <a:p>
            <a:pPr lvl="1"/>
            <a:r>
              <a:rPr lang="en-US" dirty="0"/>
              <a:t>What network address are we starting with</a:t>
            </a:r>
          </a:p>
          <a:p>
            <a:pPr lvl="1"/>
            <a:r>
              <a:rPr lang="en-US" dirty="0"/>
              <a:t>How many smaller networks do we need (Subnets)</a:t>
            </a:r>
          </a:p>
          <a:p>
            <a:pPr lvl="1"/>
            <a:r>
              <a:rPr lang="en-US" dirty="0"/>
              <a:t>How many IP addresses do we need on each subnet (minimum: 1 per NIC)</a:t>
            </a:r>
          </a:p>
          <a:p>
            <a:pPr lvl="1"/>
            <a:r>
              <a:rPr lang="en-US" dirty="0"/>
              <a:t>What growth do we expect to happen within the subnets</a:t>
            </a:r>
          </a:p>
          <a:p>
            <a:pPr lvl="1"/>
            <a:r>
              <a:rPr lang="en-US" dirty="0"/>
              <a:t>Is it possible to achieve the result with the given conditions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9992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C03B-A191-4B48-86E7-E0036A2D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network are we starting with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7871-F38C-4264-B41A-D691614F4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A, B, C each have default subnet masks /8, /16, /24</a:t>
            </a:r>
          </a:p>
          <a:p>
            <a:r>
              <a:rPr lang="en-US" dirty="0"/>
              <a:t>Some IP addresses on each network have special purposes</a:t>
            </a:r>
          </a:p>
          <a:p>
            <a:r>
              <a:rPr lang="en-US" dirty="0"/>
              <a:t>We will use 131.12.0.0/16 as an example:</a:t>
            </a:r>
          </a:p>
          <a:p>
            <a:pPr lvl="1"/>
            <a:r>
              <a:rPr lang="en-US" dirty="0"/>
              <a:t>Network ID: 	131.12.0.0/16  </a:t>
            </a:r>
          </a:p>
          <a:p>
            <a:pPr lvl="1"/>
            <a:r>
              <a:rPr lang="en-US" dirty="0"/>
              <a:t>Broadcast ID: 	131.12.255.255/16</a:t>
            </a:r>
          </a:p>
          <a:p>
            <a:pPr lvl="1"/>
            <a:r>
              <a:rPr lang="en-US" dirty="0"/>
              <a:t>The first address in each subnet is its Network ID</a:t>
            </a:r>
          </a:p>
          <a:p>
            <a:pPr lvl="1"/>
            <a:r>
              <a:rPr lang="en-US" dirty="0"/>
              <a:t>The last address in each subnet is its Broadcast ID</a:t>
            </a:r>
          </a:p>
          <a:p>
            <a:pPr lvl="1"/>
            <a:r>
              <a:rPr lang="en-US" dirty="0"/>
              <a:t>The Network ID and Broadcast ID are not used for addressing hosts</a:t>
            </a:r>
          </a:p>
          <a:p>
            <a:pPr lvl="1"/>
            <a:r>
              <a:rPr lang="en-US" dirty="0"/>
              <a:t>So, the usable (valid) addresses are: 131.12.0.1 -&gt; 131.12.255.254   /  16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5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Arrow: Down 156">
            <a:extLst>
              <a:ext uri="{FF2B5EF4-FFF2-40B4-BE49-F238E27FC236}">
                <a16:creationId xmlns:a16="http://schemas.microsoft.com/office/drawing/2014/main" id="{2F12CEEF-BF70-4450-887D-748C1A7A8325}"/>
              </a:ext>
            </a:extLst>
          </p:cNvPr>
          <p:cNvSpPr/>
          <p:nvPr/>
        </p:nvSpPr>
        <p:spPr>
          <a:xfrm rot="10800000">
            <a:off x="9507105" y="3018341"/>
            <a:ext cx="292668" cy="44450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0" name="Arrow: Down 159">
            <a:extLst>
              <a:ext uri="{FF2B5EF4-FFF2-40B4-BE49-F238E27FC236}">
                <a16:creationId xmlns:a16="http://schemas.microsoft.com/office/drawing/2014/main" id="{C236F701-5B17-4EFB-9082-6B48F4D54C31}"/>
              </a:ext>
            </a:extLst>
          </p:cNvPr>
          <p:cNvSpPr/>
          <p:nvPr/>
        </p:nvSpPr>
        <p:spPr>
          <a:xfrm rot="10800000">
            <a:off x="9061801" y="4090257"/>
            <a:ext cx="292668" cy="36287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9" name="Arrow: Down 158">
            <a:extLst>
              <a:ext uri="{FF2B5EF4-FFF2-40B4-BE49-F238E27FC236}">
                <a16:creationId xmlns:a16="http://schemas.microsoft.com/office/drawing/2014/main" id="{F34D31BE-742E-44B7-B212-8B9B2D8EE082}"/>
              </a:ext>
            </a:extLst>
          </p:cNvPr>
          <p:cNvSpPr/>
          <p:nvPr/>
        </p:nvSpPr>
        <p:spPr>
          <a:xfrm rot="10800000">
            <a:off x="8545999" y="5060780"/>
            <a:ext cx="292668" cy="43667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869B6-E771-4117-AC13-CA004A67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Encapsulation                       Decapsulation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13DA13-F088-4FAB-9F7F-4588FA9D17D4}"/>
              </a:ext>
            </a:extLst>
          </p:cNvPr>
          <p:cNvGrpSpPr/>
          <p:nvPr/>
        </p:nvGrpSpPr>
        <p:grpSpPr>
          <a:xfrm>
            <a:off x="123034" y="1724189"/>
            <a:ext cx="1284964" cy="4824304"/>
            <a:chOff x="7241120" y="1922235"/>
            <a:chExt cx="1788537" cy="48243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35F899-8090-4BF8-AA7E-8A6B2F728B89}"/>
                </a:ext>
              </a:extLst>
            </p:cNvPr>
            <p:cNvSpPr/>
            <p:nvPr/>
          </p:nvSpPr>
          <p:spPr>
            <a:xfrm>
              <a:off x="7241120" y="1922235"/>
              <a:ext cx="1787236" cy="1741215"/>
            </a:xfrm>
            <a:prstGeom prst="rect">
              <a:avLst/>
            </a:prstGeom>
            <a:solidFill>
              <a:srgbClr val="F2F8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3A6835-D8F1-4883-B9AF-CBABCB513B98}"/>
                </a:ext>
              </a:extLst>
            </p:cNvPr>
            <p:cNvSpPr/>
            <p:nvPr/>
          </p:nvSpPr>
          <p:spPr>
            <a:xfrm>
              <a:off x="7241120" y="3663450"/>
              <a:ext cx="1787236" cy="993302"/>
            </a:xfrm>
            <a:prstGeom prst="rect">
              <a:avLst/>
            </a:prstGeom>
            <a:solidFill>
              <a:srgbClr val="D7EA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Transport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E4D861-62FD-4982-9CCB-669D8EABE52C}"/>
                </a:ext>
              </a:extLst>
            </p:cNvPr>
            <p:cNvSpPr/>
            <p:nvPr/>
          </p:nvSpPr>
          <p:spPr>
            <a:xfrm>
              <a:off x="7241120" y="4656753"/>
              <a:ext cx="1787236" cy="9426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Internet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C05FF9-2C77-4072-96FD-C1D65F208335}"/>
                </a:ext>
              </a:extLst>
            </p:cNvPr>
            <p:cNvSpPr/>
            <p:nvPr/>
          </p:nvSpPr>
          <p:spPr>
            <a:xfrm>
              <a:off x="7242421" y="5599383"/>
              <a:ext cx="1787236" cy="114715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Network Access</a:t>
              </a:r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9191C98-0130-071A-30C7-37C41909FD41}"/>
              </a:ext>
            </a:extLst>
          </p:cNvPr>
          <p:cNvGrpSpPr/>
          <p:nvPr/>
        </p:nvGrpSpPr>
        <p:grpSpPr>
          <a:xfrm>
            <a:off x="4508140" y="5496713"/>
            <a:ext cx="1343532" cy="594697"/>
            <a:chOff x="4508140" y="5496713"/>
            <a:chExt cx="1343532" cy="59469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B71F0B-F5A3-4DAD-9EC7-FAB9FABB2CA7}"/>
                </a:ext>
              </a:extLst>
            </p:cNvPr>
            <p:cNvSpPr/>
            <p:nvPr/>
          </p:nvSpPr>
          <p:spPr>
            <a:xfrm>
              <a:off x="4508140" y="5496713"/>
              <a:ext cx="1343532" cy="3035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01A3041132AB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5BFA05-5E7D-4DCC-B42B-3D372BDF4B65}"/>
                </a:ext>
              </a:extLst>
            </p:cNvPr>
            <p:cNvSpPr/>
            <p:nvPr/>
          </p:nvSpPr>
          <p:spPr>
            <a:xfrm>
              <a:off x="4508140" y="5800253"/>
              <a:ext cx="1343532" cy="291157"/>
            </a:xfrm>
            <a:prstGeom prst="rect">
              <a:avLst/>
            </a:prstGeom>
            <a:solidFill>
              <a:srgbClr val="FF818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01A30411ED14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2B9F9C1-22B8-4351-9A1D-9C94A7BE4278}"/>
              </a:ext>
            </a:extLst>
          </p:cNvPr>
          <p:cNvGrpSpPr/>
          <p:nvPr/>
        </p:nvGrpSpPr>
        <p:grpSpPr>
          <a:xfrm>
            <a:off x="1487628" y="5496713"/>
            <a:ext cx="3020512" cy="594698"/>
            <a:chOff x="2854172" y="5786713"/>
            <a:chExt cx="3020512" cy="8770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BAC0AA4-B12F-4A4D-83FC-5808DD8C0EAD}"/>
                </a:ext>
              </a:extLst>
            </p:cNvPr>
            <p:cNvGrpSpPr/>
            <p:nvPr/>
          </p:nvGrpSpPr>
          <p:grpSpPr>
            <a:xfrm>
              <a:off x="4639974" y="5786713"/>
              <a:ext cx="1234710" cy="875980"/>
              <a:chOff x="4639974" y="5786713"/>
              <a:chExt cx="1234710" cy="87598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975DC50-278E-4717-B53F-73529A154AA5}"/>
                  </a:ext>
                </a:extLst>
              </p:cNvPr>
              <p:cNvSpPr/>
              <p:nvPr/>
            </p:nvSpPr>
            <p:spPr>
              <a:xfrm>
                <a:off x="4647506" y="5786713"/>
                <a:ext cx="1227177" cy="438538"/>
              </a:xfrm>
              <a:prstGeom prst="rect">
                <a:avLst/>
              </a:prstGeom>
              <a:solidFill>
                <a:schemeClr val="accent4">
                  <a:lumMod val="75000"/>
                  <a:alpha val="5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192.168.10.12</a:t>
                </a:r>
                <a:endParaRPr lang="en-AU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30D618-4C1C-4A67-B3FF-51CD417CBFD5}"/>
                  </a:ext>
                </a:extLst>
              </p:cNvPr>
              <p:cNvSpPr/>
              <p:nvPr/>
            </p:nvSpPr>
            <p:spPr>
              <a:xfrm>
                <a:off x="4639974" y="6224155"/>
                <a:ext cx="1234710" cy="43853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192.168.10.15</a:t>
                </a:r>
                <a:endParaRPr lang="en-AU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6690695-354F-4207-8A67-CCEC29C2E4AC}"/>
                </a:ext>
              </a:extLst>
            </p:cNvPr>
            <p:cNvGrpSpPr/>
            <p:nvPr/>
          </p:nvGrpSpPr>
          <p:grpSpPr>
            <a:xfrm>
              <a:off x="2854172" y="5786713"/>
              <a:ext cx="1785802" cy="877076"/>
              <a:chOff x="2854172" y="5786713"/>
              <a:chExt cx="1785802" cy="87707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73AAE38-736C-4000-A13C-B57BE859F556}"/>
                  </a:ext>
                </a:extLst>
              </p:cNvPr>
              <p:cNvGrpSpPr/>
              <p:nvPr/>
            </p:nvGrpSpPr>
            <p:grpSpPr>
              <a:xfrm>
                <a:off x="3905919" y="5786713"/>
                <a:ext cx="734055" cy="875980"/>
                <a:chOff x="3905919" y="5786713"/>
                <a:chExt cx="734055" cy="875980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5FF041C-5D40-4099-9210-EBB642AFAE33}"/>
                    </a:ext>
                  </a:extLst>
                </p:cNvPr>
                <p:cNvSpPr/>
                <p:nvPr/>
              </p:nvSpPr>
              <p:spPr>
                <a:xfrm>
                  <a:off x="3906951" y="5786713"/>
                  <a:ext cx="733023" cy="438538"/>
                </a:xfrm>
                <a:prstGeom prst="rect">
                  <a:avLst/>
                </a:prstGeom>
                <a:solidFill>
                  <a:schemeClr val="accent1">
                    <a:lumMod val="50000"/>
                    <a:alpha val="50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49791</a:t>
                  </a:r>
                  <a:endParaRPr lang="en-AU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F68883-08F3-4483-A329-041CA43C52FF}"/>
                    </a:ext>
                  </a:extLst>
                </p:cNvPr>
                <p:cNvSpPr/>
                <p:nvPr/>
              </p:nvSpPr>
              <p:spPr>
                <a:xfrm>
                  <a:off x="3905919" y="6224155"/>
                  <a:ext cx="734055" cy="43853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80</a:t>
                  </a:r>
                  <a:endParaRPr lang="en-AU" sz="1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F6CA947-08AA-49E6-98A1-BEC771265FB9}"/>
                  </a:ext>
                </a:extLst>
              </p:cNvPr>
              <p:cNvSpPr/>
              <p:nvPr/>
            </p:nvSpPr>
            <p:spPr>
              <a:xfrm>
                <a:off x="2854172" y="5786713"/>
                <a:ext cx="1048496" cy="877076"/>
              </a:xfrm>
              <a:prstGeom prst="rect">
                <a:avLst/>
              </a:prstGeom>
              <a:solidFill>
                <a:schemeClr val="accent3">
                  <a:lumMod val="75000"/>
                  <a:alpha val="5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DATA</a:t>
                </a:r>
                <a:endParaRPr lang="en-AU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93" name="Arrow: Down 92">
            <a:extLst>
              <a:ext uri="{FF2B5EF4-FFF2-40B4-BE49-F238E27FC236}">
                <a16:creationId xmlns:a16="http://schemas.microsoft.com/office/drawing/2014/main" id="{527C2BD9-D31B-4883-8287-074CF9DB99C2}"/>
              </a:ext>
            </a:extLst>
          </p:cNvPr>
          <p:cNvSpPr/>
          <p:nvPr/>
        </p:nvSpPr>
        <p:spPr>
          <a:xfrm>
            <a:off x="1984145" y="3023638"/>
            <a:ext cx="292668" cy="45476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8551BC3E-0B80-4313-9CC6-144187302379}"/>
              </a:ext>
            </a:extLst>
          </p:cNvPr>
          <p:cNvSpPr/>
          <p:nvPr/>
        </p:nvSpPr>
        <p:spPr>
          <a:xfrm>
            <a:off x="1982459" y="4065882"/>
            <a:ext cx="292668" cy="39282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E758361D-9B59-42F3-8041-A3E198C28495}"/>
              </a:ext>
            </a:extLst>
          </p:cNvPr>
          <p:cNvSpPr/>
          <p:nvPr/>
        </p:nvSpPr>
        <p:spPr>
          <a:xfrm>
            <a:off x="1955221" y="5060920"/>
            <a:ext cx="292668" cy="43579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2003982-9592-426E-99D2-12636B48FEC2}"/>
              </a:ext>
            </a:extLst>
          </p:cNvPr>
          <p:cNvGrpSpPr/>
          <p:nvPr/>
        </p:nvGrpSpPr>
        <p:grpSpPr>
          <a:xfrm>
            <a:off x="10689231" y="1724189"/>
            <a:ext cx="1343532" cy="4824304"/>
            <a:chOff x="7241120" y="1922235"/>
            <a:chExt cx="1788537" cy="482430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017EA34-9AA3-4A1C-84D6-C8CBE56BB053}"/>
                </a:ext>
              </a:extLst>
            </p:cNvPr>
            <p:cNvSpPr/>
            <p:nvPr/>
          </p:nvSpPr>
          <p:spPr>
            <a:xfrm>
              <a:off x="7241120" y="1922235"/>
              <a:ext cx="1787236" cy="1741215"/>
            </a:xfrm>
            <a:prstGeom prst="rect">
              <a:avLst/>
            </a:prstGeom>
            <a:solidFill>
              <a:srgbClr val="F2F8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E1A4D9D-9C42-4985-88CC-F79C01529167}"/>
                </a:ext>
              </a:extLst>
            </p:cNvPr>
            <p:cNvSpPr/>
            <p:nvPr/>
          </p:nvSpPr>
          <p:spPr>
            <a:xfrm>
              <a:off x="7241120" y="3663449"/>
              <a:ext cx="1787236" cy="993303"/>
            </a:xfrm>
            <a:prstGeom prst="rect">
              <a:avLst/>
            </a:prstGeom>
            <a:solidFill>
              <a:srgbClr val="D7EA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Transport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D250124-4266-4F93-A0CD-A37D3BA498D2}"/>
                </a:ext>
              </a:extLst>
            </p:cNvPr>
            <p:cNvSpPr/>
            <p:nvPr/>
          </p:nvSpPr>
          <p:spPr>
            <a:xfrm>
              <a:off x="7241120" y="4656752"/>
              <a:ext cx="1787236" cy="9426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Internet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DCD0C58-3CA3-4A95-9936-525E8006F7D1}"/>
                </a:ext>
              </a:extLst>
            </p:cNvPr>
            <p:cNvSpPr/>
            <p:nvPr/>
          </p:nvSpPr>
          <p:spPr>
            <a:xfrm>
              <a:off x="7242421" y="5599383"/>
              <a:ext cx="1787236" cy="114715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Network Access</a:t>
              </a:r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19CFC90-F35B-4E40-8BD4-0D42F50D929F}"/>
              </a:ext>
            </a:extLst>
          </p:cNvPr>
          <p:cNvGrpSpPr/>
          <p:nvPr/>
        </p:nvGrpSpPr>
        <p:grpSpPr>
          <a:xfrm>
            <a:off x="3276681" y="4462464"/>
            <a:ext cx="1234710" cy="593955"/>
            <a:chOff x="4639974" y="5786713"/>
            <a:chExt cx="1234710" cy="87598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3B33606-914A-408A-9A14-BDA9C1C8A59C}"/>
                </a:ext>
              </a:extLst>
            </p:cNvPr>
            <p:cNvSpPr/>
            <p:nvPr/>
          </p:nvSpPr>
          <p:spPr>
            <a:xfrm>
              <a:off x="4644256" y="5786713"/>
              <a:ext cx="1230427" cy="43853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192.168.10.12</a:t>
              </a:r>
              <a:endParaRPr lang="en-AU" sz="1400" dirty="0">
                <a:solidFill>
                  <a:schemeClr val="bg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4EF515B-1936-4ADF-8965-F10D89D0A96D}"/>
                </a:ext>
              </a:extLst>
            </p:cNvPr>
            <p:cNvSpPr/>
            <p:nvPr/>
          </p:nvSpPr>
          <p:spPr>
            <a:xfrm>
              <a:off x="4639974" y="6224155"/>
              <a:ext cx="1234710" cy="4385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192.168.10.15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DF5246B-03B3-48D1-A6EA-5E92D2B27C16}"/>
              </a:ext>
            </a:extLst>
          </p:cNvPr>
          <p:cNvGrpSpPr/>
          <p:nvPr/>
        </p:nvGrpSpPr>
        <p:grpSpPr>
          <a:xfrm>
            <a:off x="1490879" y="4462464"/>
            <a:ext cx="1785802" cy="594698"/>
            <a:chOff x="2854172" y="5786713"/>
            <a:chExt cx="1785802" cy="877076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249E9AA-7D89-4A55-BEE2-3A350E5138AB}"/>
                </a:ext>
              </a:extLst>
            </p:cNvPr>
            <p:cNvGrpSpPr/>
            <p:nvPr/>
          </p:nvGrpSpPr>
          <p:grpSpPr>
            <a:xfrm>
              <a:off x="3899417" y="5786713"/>
              <a:ext cx="740557" cy="875980"/>
              <a:chOff x="3899417" y="5786713"/>
              <a:chExt cx="740557" cy="875980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83E9BA2-B390-417C-BA85-9BE27AD81531}"/>
                  </a:ext>
                </a:extLst>
              </p:cNvPr>
              <p:cNvSpPr/>
              <p:nvPr/>
            </p:nvSpPr>
            <p:spPr>
              <a:xfrm>
                <a:off x="3906951" y="5786713"/>
                <a:ext cx="733023" cy="438538"/>
              </a:xfrm>
              <a:prstGeom prst="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49791</a:t>
                </a:r>
                <a:endParaRPr lang="en-AU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335FB42-7D46-4B15-B036-23C372735373}"/>
                  </a:ext>
                </a:extLst>
              </p:cNvPr>
              <p:cNvSpPr/>
              <p:nvPr/>
            </p:nvSpPr>
            <p:spPr>
              <a:xfrm>
                <a:off x="3899417" y="6224155"/>
                <a:ext cx="740557" cy="4385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80</a:t>
                </a:r>
                <a:endParaRPr lang="en-AU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C1A5890-74EE-46EC-9A17-840199C391BC}"/>
                </a:ext>
              </a:extLst>
            </p:cNvPr>
            <p:cNvSpPr/>
            <p:nvPr/>
          </p:nvSpPr>
          <p:spPr>
            <a:xfrm>
              <a:off x="2854172" y="5786713"/>
              <a:ext cx="1048496" cy="877076"/>
            </a:xfrm>
            <a:prstGeom prst="rect">
              <a:avLst/>
            </a:prstGeom>
            <a:solidFill>
              <a:schemeClr val="accent3">
                <a:lumMod val="75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DATA</a:t>
              </a:r>
              <a:endParaRPr lang="en-AU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33AE19B-10CB-445E-A29A-232F19E821D3}"/>
              </a:ext>
            </a:extLst>
          </p:cNvPr>
          <p:cNvGrpSpPr/>
          <p:nvPr/>
        </p:nvGrpSpPr>
        <p:grpSpPr>
          <a:xfrm>
            <a:off x="2540407" y="3471927"/>
            <a:ext cx="733023" cy="593955"/>
            <a:chOff x="3906951" y="5786713"/>
            <a:chExt cx="733023" cy="87598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93F3DA7-24DB-4D9D-B5EE-FF095FF43BDA}"/>
                </a:ext>
              </a:extLst>
            </p:cNvPr>
            <p:cNvSpPr/>
            <p:nvPr/>
          </p:nvSpPr>
          <p:spPr>
            <a:xfrm>
              <a:off x="3906951" y="5786713"/>
              <a:ext cx="733023" cy="4385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49791</a:t>
              </a:r>
              <a:endParaRPr lang="en-AU" sz="1400" dirty="0">
                <a:solidFill>
                  <a:schemeClr val="bg1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223AFF6-6510-4DE0-BA2F-A825998BF6D4}"/>
                </a:ext>
              </a:extLst>
            </p:cNvPr>
            <p:cNvSpPr/>
            <p:nvPr/>
          </p:nvSpPr>
          <p:spPr>
            <a:xfrm>
              <a:off x="3910202" y="6224155"/>
              <a:ext cx="729772" cy="438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80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3B2A67B-7234-4C42-9902-1372A1AAF721}"/>
              </a:ext>
            </a:extLst>
          </p:cNvPr>
          <p:cNvSpPr/>
          <p:nvPr/>
        </p:nvSpPr>
        <p:spPr>
          <a:xfrm>
            <a:off x="1487628" y="3471927"/>
            <a:ext cx="1048496" cy="59469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</a:t>
            </a:r>
            <a:endParaRPr lang="en-AU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D5F9619-12E8-4686-8F95-F6F4DF523068}"/>
              </a:ext>
            </a:extLst>
          </p:cNvPr>
          <p:cNvSpPr/>
          <p:nvPr/>
        </p:nvSpPr>
        <p:spPr>
          <a:xfrm>
            <a:off x="1487628" y="2419844"/>
            <a:ext cx="1048496" cy="59469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  <a:endParaRPr lang="en-AU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CBE188-A87F-A193-0C19-3897BF111C26}"/>
              </a:ext>
            </a:extLst>
          </p:cNvPr>
          <p:cNvGrpSpPr/>
          <p:nvPr/>
        </p:nvGrpSpPr>
        <p:grpSpPr>
          <a:xfrm>
            <a:off x="9263110" y="5496713"/>
            <a:ext cx="1343532" cy="594697"/>
            <a:chOff x="9263110" y="5496713"/>
            <a:chExt cx="1343532" cy="59469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1F0EAED-B324-44E1-99F1-B64B8E0AC299}"/>
                </a:ext>
              </a:extLst>
            </p:cNvPr>
            <p:cNvSpPr/>
            <p:nvPr/>
          </p:nvSpPr>
          <p:spPr>
            <a:xfrm>
              <a:off x="9263110" y="5496713"/>
              <a:ext cx="1343532" cy="3035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01A3041132AB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8890EB-6FE0-42FB-B838-DAA96AFB9B72}"/>
                </a:ext>
              </a:extLst>
            </p:cNvPr>
            <p:cNvSpPr/>
            <p:nvPr/>
          </p:nvSpPr>
          <p:spPr>
            <a:xfrm>
              <a:off x="9263110" y="5800253"/>
              <a:ext cx="1343532" cy="291157"/>
            </a:xfrm>
            <a:prstGeom prst="rect">
              <a:avLst/>
            </a:prstGeom>
            <a:solidFill>
              <a:srgbClr val="FF818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01A30411ED14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267C884-3AE2-42BF-A8B4-D3BA79BA81FA}"/>
              </a:ext>
            </a:extLst>
          </p:cNvPr>
          <p:cNvGrpSpPr/>
          <p:nvPr/>
        </p:nvGrpSpPr>
        <p:grpSpPr>
          <a:xfrm>
            <a:off x="6242598" y="5496713"/>
            <a:ext cx="3020512" cy="594698"/>
            <a:chOff x="2854172" y="5786713"/>
            <a:chExt cx="3020512" cy="87707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629BCB2-33CC-42E7-B6FD-22DFD5B0AC44}"/>
                </a:ext>
              </a:extLst>
            </p:cNvPr>
            <p:cNvGrpSpPr/>
            <p:nvPr/>
          </p:nvGrpSpPr>
          <p:grpSpPr>
            <a:xfrm>
              <a:off x="4639972" y="5786713"/>
              <a:ext cx="1234712" cy="875980"/>
              <a:chOff x="4639972" y="5786713"/>
              <a:chExt cx="1234712" cy="875980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5679B11-9E50-488C-9050-92E6BA2F099B}"/>
                  </a:ext>
                </a:extLst>
              </p:cNvPr>
              <p:cNvSpPr/>
              <p:nvPr/>
            </p:nvSpPr>
            <p:spPr>
              <a:xfrm>
                <a:off x="4639972" y="5786713"/>
                <a:ext cx="1234711" cy="438538"/>
              </a:xfrm>
              <a:prstGeom prst="rect">
                <a:avLst/>
              </a:prstGeom>
              <a:solidFill>
                <a:schemeClr val="accent4">
                  <a:lumMod val="75000"/>
                  <a:alpha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192.168.10.12</a:t>
                </a:r>
                <a:endParaRPr lang="en-AU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14FC4C4-4B54-42A3-A579-E05503B16AC4}"/>
                  </a:ext>
                </a:extLst>
              </p:cNvPr>
              <p:cNvSpPr/>
              <p:nvPr/>
            </p:nvSpPr>
            <p:spPr>
              <a:xfrm>
                <a:off x="4639974" y="6224155"/>
                <a:ext cx="1234710" cy="43853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192.168.10.15</a:t>
                </a:r>
                <a:endParaRPr lang="en-AU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2E2422C-CD4B-4DFE-A2D0-853629E3AED3}"/>
                </a:ext>
              </a:extLst>
            </p:cNvPr>
            <p:cNvGrpSpPr/>
            <p:nvPr/>
          </p:nvGrpSpPr>
          <p:grpSpPr>
            <a:xfrm>
              <a:off x="2854172" y="5786713"/>
              <a:ext cx="1785802" cy="877076"/>
              <a:chOff x="2854172" y="5786713"/>
              <a:chExt cx="1785802" cy="877076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A8E70DFC-E425-4ECF-A21C-0E342B18AFD5}"/>
                  </a:ext>
                </a:extLst>
              </p:cNvPr>
              <p:cNvGrpSpPr/>
              <p:nvPr/>
            </p:nvGrpSpPr>
            <p:grpSpPr>
              <a:xfrm>
                <a:off x="3902668" y="5786713"/>
                <a:ext cx="737306" cy="875980"/>
                <a:chOff x="3902668" y="5786713"/>
                <a:chExt cx="737306" cy="875980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F836BA34-2429-4332-8827-2770AB81A1BC}"/>
                    </a:ext>
                  </a:extLst>
                </p:cNvPr>
                <p:cNvSpPr/>
                <p:nvPr/>
              </p:nvSpPr>
              <p:spPr>
                <a:xfrm>
                  <a:off x="3906951" y="5786713"/>
                  <a:ext cx="733023" cy="438538"/>
                </a:xfrm>
                <a:prstGeom prst="rect">
                  <a:avLst/>
                </a:prstGeom>
                <a:solidFill>
                  <a:schemeClr val="accent1">
                    <a:lumMod val="50000"/>
                    <a:alpha val="5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49791</a:t>
                  </a:r>
                  <a:endParaRPr lang="en-AU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DCB6D9CB-925A-43E2-848E-B23637BB4BEC}"/>
                    </a:ext>
                  </a:extLst>
                </p:cNvPr>
                <p:cNvSpPr/>
                <p:nvPr/>
              </p:nvSpPr>
              <p:spPr>
                <a:xfrm>
                  <a:off x="3902668" y="6224155"/>
                  <a:ext cx="737306" cy="43853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80</a:t>
                  </a:r>
                  <a:endParaRPr lang="en-AU" sz="1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00814E9-BD37-4920-B478-FDD61AC72334}"/>
                  </a:ext>
                </a:extLst>
              </p:cNvPr>
              <p:cNvSpPr/>
              <p:nvPr/>
            </p:nvSpPr>
            <p:spPr>
              <a:xfrm>
                <a:off x="2854172" y="5786713"/>
                <a:ext cx="1048496" cy="877076"/>
              </a:xfrm>
              <a:prstGeom prst="rect">
                <a:avLst/>
              </a:prstGeom>
              <a:solidFill>
                <a:schemeClr val="accent3">
                  <a:lumMod val="75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DATA</a:t>
                </a:r>
                <a:endParaRPr lang="en-AU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1639A49-D9D6-42A4-8103-ACCEFFABF2B9}"/>
              </a:ext>
            </a:extLst>
          </p:cNvPr>
          <p:cNvGrpSpPr/>
          <p:nvPr/>
        </p:nvGrpSpPr>
        <p:grpSpPr>
          <a:xfrm>
            <a:off x="9371932" y="4458706"/>
            <a:ext cx="1234710" cy="593955"/>
            <a:chOff x="4639974" y="5786713"/>
            <a:chExt cx="1234710" cy="87598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777A2A6-F897-4245-9FA4-A3CBB82B8B22}"/>
                </a:ext>
              </a:extLst>
            </p:cNvPr>
            <p:cNvSpPr/>
            <p:nvPr/>
          </p:nvSpPr>
          <p:spPr>
            <a:xfrm>
              <a:off x="4644256" y="5786713"/>
              <a:ext cx="1230427" cy="43853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192.168.10.12</a:t>
              </a:r>
              <a:endParaRPr lang="en-AU" sz="1400" dirty="0">
                <a:solidFill>
                  <a:schemeClr val="bg1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969B392-4FBE-43E4-8123-D34FF72EB071}"/>
                </a:ext>
              </a:extLst>
            </p:cNvPr>
            <p:cNvSpPr/>
            <p:nvPr/>
          </p:nvSpPr>
          <p:spPr>
            <a:xfrm>
              <a:off x="4639974" y="6224155"/>
              <a:ext cx="1234710" cy="4385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192.168.10.15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ADC7B37-8965-47DB-A923-2B7BC2131AA6}"/>
              </a:ext>
            </a:extLst>
          </p:cNvPr>
          <p:cNvGrpSpPr/>
          <p:nvPr/>
        </p:nvGrpSpPr>
        <p:grpSpPr>
          <a:xfrm>
            <a:off x="7586130" y="4458706"/>
            <a:ext cx="1785802" cy="594698"/>
            <a:chOff x="2854172" y="5786713"/>
            <a:chExt cx="1785802" cy="877076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551991E-A049-4671-BDF7-577053765200}"/>
                </a:ext>
              </a:extLst>
            </p:cNvPr>
            <p:cNvGrpSpPr/>
            <p:nvPr/>
          </p:nvGrpSpPr>
          <p:grpSpPr>
            <a:xfrm>
              <a:off x="3902668" y="5786713"/>
              <a:ext cx="737306" cy="875980"/>
              <a:chOff x="3902668" y="5786713"/>
              <a:chExt cx="737306" cy="875980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337611F-2802-4F8C-9001-DA3844192D42}"/>
                  </a:ext>
                </a:extLst>
              </p:cNvPr>
              <p:cNvSpPr/>
              <p:nvPr/>
            </p:nvSpPr>
            <p:spPr>
              <a:xfrm>
                <a:off x="3906951" y="5786713"/>
                <a:ext cx="733023" cy="438538"/>
              </a:xfrm>
              <a:prstGeom prst="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49791</a:t>
                </a:r>
                <a:endParaRPr lang="en-AU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D8F7216-CC87-4B88-A88B-D8446D113664}"/>
                  </a:ext>
                </a:extLst>
              </p:cNvPr>
              <p:cNvSpPr/>
              <p:nvPr/>
            </p:nvSpPr>
            <p:spPr>
              <a:xfrm>
                <a:off x="3902668" y="6224155"/>
                <a:ext cx="737306" cy="4385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80</a:t>
                </a:r>
                <a:endParaRPr lang="en-AU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7112622-1069-4AFA-9D4F-583024729144}"/>
                </a:ext>
              </a:extLst>
            </p:cNvPr>
            <p:cNvSpPr/>
            <p:nvPr/>
          </p:nvSpPr>
          <p:spPr>
            <a:xfrm>
              <a:off x="2854172" y="5786713"/>
              <a:ext cx="1048496" cy="877076"/>
            </a:xfrm>
            <a:prstGeom prst="rect">
              <a:avLst/>
            </a:prstGeom>
            <a:solidFill>
              <a:schemeClr val="accent3">
                <a:lumMod val="75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DATA</a:t>
              </a:r>
              <a:endParaRPr lang="en-AU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363CB29-D438-4C82-90E3-6AB331CAB7B6}"/>
              </a:ext>
            </a:extLst>
          </p:cNvPr>
          <p:cNvGrpSpPr/>
          <p:nvPr/>
        </p:nvGrpSpPr>
        <p:grpSpPr>
          <a:xfrm>
            <a:off x="9869336" y="3475922"/>
            <a:ext cx="737306" cy="593955"/>
            <a:chOff x="3902668" y="5786713"/>
            <a:chExt cx="737306" cy="87598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BF201BA-BB0F-4B60-92C3-D0B05E85D89F}"/>
                </a:ext>
              </a:extLst>
            </p:cNvPr>
            <p:cNvSpPr/>
            <p:nvPr/>
          </p:nvSpPr>
          <p:spPr>
            <a:xfrm>
              <a:off x="3906951" y="5786713"/>
              <a:ext cx="733023" cy="4385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49791</a:t>
              </a:r>
              <a:endParaRPr lang="en-AU" sz="1400" dirty="0">
                <a:solidFill>
                  <a:schemeClr val="bg1"/>
                </a:solidFill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6E2039B-69E9-4731-B388-6CFB11FA39A5}"/>
                </a:ext>
              </a:extLst>
            </p:cNvPr>
            <p:cNvSpPr/>
            <p:nvPr/>
          </p:nvSpPr>
          <p:spPr>
            <a:xfrm>
              <a:off x="3902668" y="6224155"/>
              <a:ext cx="737306" cy="438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80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D4FA686-DC68-4AE7-8FB4-CED45B1F0068}"/>
              </a:ext>
            </a:extLst>
          </p:cNvPr>
          <p:cNvSpPr/>
          <p:nvPr/>
        </p:nvSpPr>
        <p:spPr>
          <a:xfrm>
            <a:off x="8820840" y="3475922"/>
            <a:ext cx="1048496" cy="59469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</a:t>
            </a:r>
            <a:endParaRPr lang="en-AU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B85BFC6-DD92-4955-8FAD-CBB5BBACE7A5}"/>
              </a:ext>
            </a:extLst>
          </p:cNvPr>
          <p:cNvSpPr/>
          <p:nvPr/>
        </p:nvSpPr>
        <p:spPr>
          <a:xfrm>
            <a:off x="9550502" y="2409843"/>
            <a:ext cx="1048496" cy="59469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  <a:endParaRPr lang="en-AU" sz="1400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F05C1D57-8A60-41DB-A4C6-E966B4A7DD77}"/>
              </a:ext>
            </a:extLst>
          </p:cNvPr>
          <p:cNvGrpSpPr/>
          <p:nvPr/>
        </p:nvGrpSpPr>
        <p:grpSpPr>
          <a:xfrm>
            <a:off x="2845626" y="1483455"/>
            <a:ext cx="6513256" cy="1583415"/>
            <a:chOff x="2633963" y="1465997"/>
            <a:chExt cx="6513256" cy="1583415"/>
          </a:xfrm>
        </p:grpSpPr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97F1FFC-2044-46E9-BEEC-96F3F7E95DA6}"/>
                </a:ext>
              </a:extLst>
            </p:cNvPr>
            <p:cNvSpPr/>
            <p:nvPr/>
          </p:nvSpPr>
          <p:spPr>
            <a:xfrm flipH="1">
              <a:off x="6198024" y="2101403"/>
              <a:ext cx="1895845" cy="305988"/>
            </a:xfrm>
            <a:custGeom>
              <a:avLst/>
              <a:gdLst>
                <a:gd name="connsiteX0" fmla="*/ 0 w 1744824"/>
                <a:gd name="connsiteY0" fmla="*/ 231343 h 305988"/>
                <a:gd name="connsiteX1" fmla="*/ 429208 w 1744824"/>
                <a:gd name="connsiteY1" fmla="*/ 35400 h 305988"/>
                <a:gd name="connsiteX2" fmla="*/ 1408922 w 1744824"/>
                <a:gd name="connsiteY2" fmla="*/ 26069 h 305988"/>
                <a:gd name="connsiteX3" fmla="*/ 1744824 w 1744824"/>
                <a:gd name="connsiteY3" fmla="*/ 305988 h 30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4824" h="305988">
                  <a:moveTo>
                    <a:pt x="0" y="231343"/>
                  </a:moveTo>
                  <a:cubicBezTo>
                    <a:pt x="97194" y="150477"/>
                    <a:pt x="194388" y="69612"/>
                    <a:pt x="429208" y="35400"/>
                  </a:cubicBezTo>
                  <a:cubicBezTo>
                    <a:pt x="664028" y="1188"/>
                    <a:pt x="1189653" y="-19029"/>
                    <a:pt x="1408922" y="26069"/>
                  </a:cubicBezTo>
                  <a:cubicBezTo>
                    <a:pt x="1628191" y="71167"/>
                    <a:pt x="1673289" y="228233"/>
                    <a:pt x="1744824" y="305988"/>
                  </a:cubicBezTo>
                </a:path>
              </a:pathLst>
            </a:cu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7C98E15-E44C-4F87-8117-371F81AFE24C}"/>
                </a:ext>
              </a:extLst>
            </p:cNvPr>
            <p:cNvSpPr/>
            <p:nvPr/>
          </p:nvSpPr>
          <p:spPr>
            <a:xfrm>
              <a:off x="3881535" y="2082649"/>
              <a:ext cx="1744824" cy="305988"/>
            </a:xfrm>
            <a:custGeom>
              <a:avLst/>
              <a:gdLst>
                <a:gd name="connsiteX0" fmla="*/ 0 w 1744824"/>
                <a:gd name="connsiteY0" fmla="*/ 231343 h 305988"/>
                <a:gd name="connsiteX1" fmla="*/ 429208 w 1744824"/>
                <a:gd name="connsiteY1" fmla="*/ 35400 h 305988"/>
                <a:gd name="connsiteX2" fmla="*/ 1408922 w 1744824"/>
                <a:gd name="connsiteY2" fmla="*/ 26069 h 305988"/>
                <a:gd name="connsiteX3" fmla="*/ 1744824 w 1744824"/>
                <a:gd name="connsiteY3" fmla="*/ 305988 h 30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4824" h="305988">
                  <a:moveTo>
                    <a:pt x="0" y="231343"/>
                  </a:moveTo>
                  <a:cubicBezTo>
                    <a:pt x="97194" y="150477"/>
                    <a:pt x="194388" y="69612"/>
                    <a:pt x="429208" y="35400"/>
                  </a:cubicBezTo>
                  <a:cubicBezTo>
                    <a:pt x="664028" y="1188"/>
                    <a:pt x="1189653" y="-19029"/>
                    <a:pt x="1408922" y="26069"/>
                  </a:cubicBezTo>
                  <a:cubicBezTo>
                    <a:pt x="1628191" y="71167"/>
                    <a:pt x="1673289" y="228233"/>
                    <a:pt x="1744824" y="305988"/>
                  </a:cubicBezTo>
                </a:path>
              </a:pathLst>
            </a:cu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E76A4CD-0EA2-45CA-9994-1AA00D9503FB}"/>
                </a:ext>
              </a:extLst>
            </p:cNvPr>
            <p:cNvGrpSpPr/>
            <p:nvPr/>
          </p:nvGrpSpPr>
          <p:grpSpPr>
            <a:xfrm>
              <a:off x="2633963" y="1465997"/>
              <a:ext cx="1628972" cy="1583415"/>
              <a:chOff x="4258946" y="1902861"/>
              <a:chExt cx="1628972" cy="1583415"/>
            </a:xfrm>
          </p:grpSpPr>
          <p:pic>
            <p:nvPicPr>
              <p:cNvPr id="17" name="Picture 16" descr="A computer with a blank screen&#10;&#10;Description automatically generated with low confidence">
                <a:extLst>
                  <a:ext uri="{FF2B5EF4-FFF2-40B4-BE49-F238E27FC236}">
                    <a16:creationId xmlns:a16="http://schemas.microsoft.com/office/drawing/2014/main" id="{61274EF2-FF00-4D41-97FA-3260D933F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4436621" y="2100717"/>
                <a:ext cx="1187703" cy="1187703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12C39EA-86C4-4736-A990-56C45FDD33E3}"/>
                  </a:ext>
                </a:extLst>
              </p:cNvPr>
              <p:cNvSpPr txBox="1"/>
              <p:nvPr/>
            </p:nvSpPr>
            <p:spPr>
              <a:xfrm>
                <a:off x="4266481" y="3116944"/>
                <a:ext cx="1527982" cy="3693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192.168.10.12</a:t>
                </a:r>
                <a:endParaRPr lang="en-A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75AF5F-7A04-46EA-B4C2-4F51D3FC02B8}"/>
                  </a:ext>
                </a:extLst>
              </p:cNvPr>
              <p:cNvSpPr txBox="1"/>
              <p:nvPr/>
            </p:nvSpPr>
            <p:spPr>
              <a:xfrm>
                <a:off x="4258946" y="1902861"/>
                <a:ext cx="1628972" cy="369332"/>
              </a:xfrm>
              <a:prstGeom prst="rect">
                <a:avLst/>
              </a:prstGeom>
              <a:solidFill>
                <a:srgbClr val="C60E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01A3041132AB</a:t>
                </a:r>
                <a:endParaRPr lang="en-AU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B3A3A37A-5281-4EE4-B769-EEC5CBE2DE2F}"/>
                </a:ext>
              </a:extLst>
            </p:cNvPr>
            <p:cNvGrpSpPr/>
            <p:nvPr/>
          </p:nvGrpSpPr>
          <p:grpSpPr>
            <a:xfrm>
              <a:off x="7521453" y="1470430"/>
              <a:ext cx="1625766" cy="1529730"/>
              <a:chOff x="6231167" y="1209487"/>
              <a:chExt cx="1625766" cy="1529730"/>
            </a:xfrm>
          </p:grpSpPr>
          <p:pic>
            <p:nvPicPr>
              <p:cNvPr id="166" name="Picture 165" descr="A picture containing text, electronics, display, computer&#10;&#10;Description automatically generated">
                <a:extLst>
                  <a:ext uri="{FF2B5EF4-FFF2-40B4-BE49-F238E27FC236}">
                    <a16:creationId xmlns:a16="http://schemas.microsoft.com/office/drawing/2014/main" id="{87C26C0E-E6E7-4A2E-9944-0CB4D4C9D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6684751" y="1553768"/>
                <a:ext cx="767530" cy="1154201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8BA49C7-BFEE-45F1-AC6E-390EB80CACB7}"/>
                  </a:ext>
                </a:extLst>
              </p:cNvPr>
              <p:cNvSpPr txBox="1"/>
              <p:nvPr/>
            </p:nvSpPr>
            <p:spPr>
              <a:xfrm>
                <a:off x="6274296" y="2369885"/>
                <a:ext cx="1527982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192.168.10.15</a:t>
                </a:r>
                <a:endParaRPr lang="en-AU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279D14C-C673-47CF-B22F-353ABCA9987F}"/>
                  </a:ext>
                </a:extLst>
              </p:cNvPr>
              <p:cNvSpPr txBox="1"/>
              <p:nvPr/>
            </p:nvSpPr>
            <p:spPr>
              <a:xfrm>
                <a:off x="6231167" y="1209487"/>
                <a:ext cx="1625766" cy="369332"/>
              </a:xfrm>
              <a:prstGeom prst="rect">
                <a:avLst/>
              </a:prstGeom>
              <a:solidFill>
                <a:srgbClr val="FF818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01A30411ED14</a:t>
                </a:r>
                <a:endParaRPr lang="en-AU" dirty="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3A276367-893B-415E-AFE2-47C9A91D1459}"/>
                </a:ext>
              </a:extLst>
            </p:cNvPr>
            <p:cNvGrpSpPr/>
            <p:nvPr/>
          </p:nvGrpSpPr>
          <p:grpSpPr>
            <a:xfrm>
              <a:off x="5457104" y="2409843"/>
              <a:ext cx="830425" cy="580499"/>
              <a:chOff x="9008692" y="3098526"/>
              <a:chExt cx="830425" cy="580499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6D3D70B-64B2-48E8-A017-4AA8BBF57AFB}"/>
                  </a:ext>
                </a:extLst>
              </p:cNvPr>
              <p:cNvSpPr/>
              <p:nvPr/>
            </p:nvSpPr>
            <p:spPr>
              <a:xfrm>
                <a:off x="9008692" y="3098526"/>
                <a:ext cx="830425" cy="580499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0" name="Arrow: Right 169">
                <a:extLst>
                  <a:ext uri="{FF2B5EF4-FFF2-40B4-BE49-F238E27FC236}">
                    <a16:creationId xmlns:a16="http://schemas.microsoft.com/office/drawing/2014/main" id="{3B963D24-DFB4-4265-8290-8BE9A585C991}"/>
                  </a:ext>
                </a:extLst>
              </p:cNvPr>
              <p:cNvSpPr/>
              <p:nvPr/>
            </p:nvSpPr>
            <p:spPr>
              <a:xfrm>
                <a:off x="9467666" y="3198239"/>
                <a:ext cx="293915" cy="144958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1" name="Arrow: Right 170">
                <a:extLst>
                  <a:ext uri="{FF2B5EF4-FFF2-40B4-BE49-F238E27FC236}">
                    <a16:creationId xmlns:a16="http://schemas.microsoft.com/office/drawing/2014/main" id="{ACD5796F-7B86-4040-B401-04708B60BE24}"/>
                  </a:ext>
                </a:extLst>
              </p:cNvPr>
              <p:cNvSpPr/>
              <p:nvPr/>
            </p:nvSpPr>
            <p:spPr>
              <a:xfrm>
                <a:off x="9474857" y="3366153"/>
                <a:ext cx="293915" cy="144958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2" name="Arrow: Right 171">
                <a:extLst>
                  <a:ext uri="{FF2B5EF4-FFF2-40B4-BE49-F238E27FC236}">
                    <a16:creationId xmlns:a16="http://schemas.microsoft.com/office/drawing/2014/main" id="{85E148F0-AD2E-498F-86F0-58BFD04A8086}"/>
                  </a:ext>
                </a:extLst>
              </p:cNvPr>
              <p:cNvSpPr/>
              <p:nvPr/>
            </p:nvSpPr>
            <p:spPr>
              <a:xfrm rot="10800000">
                <a:off x="9091330" y="3294518"/>
                <a:ext cx="293915" cy="144958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3" name="Arrow: Right 172">
                <a:extLst>
                  <a:ext uri="{FF2B5EF4-FFF2-40B4-BE49-F238E27FC236}">
                    <a16:creationId xmlns:a16="http://schemas.microsoft.com/office/drawing/2014/main" id="{48ADD765-C53D-42AC-8DBD-DF851C0187BA}"/>
                  </a:ext>
                </a:extLst>
              </p:cNvPr>
              <p:cNvSpPr/>
              <p:nvPr/>
            </p:nvSpPr>
            <p:spPr>
              <a:xfrm rot="10800000">
                <a:off x="9095264" y="3459588"/>
                <a:ext cx="293915" cy="144958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757D0272-36A6-47C2-8492-36A7934A79F9}"/>
              </a:ext>
            </a:extLst>
          </p:cNvPr>
          <p:cNvSpPr txBox="1"/>
          <p:nvPr/>
        </p:nvSpPr>
        <p:spPr>
          <a:xfrm>
            <a:off x="5396142" y="3390476"/>
            <a:ext cx="137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Ports</a:t>
            </a:r>
          </a:p>
          <a:p>
            <a:pPr algn="ctr"/>
            <a:r>
              <a:rPr lang="en-US" dirty="0"/>
              <a:t>TCP or UDP</a:t>
            </a:r>
            <a:endParaRPr lang="en-AU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F4CF957-7944-4DF3-BDC1-26250A753FE6}"/>
              </a:ext>
            </a:extLst>
          </p:cNvPr>
          <p:cNvSpPr txBox="1"/>
          <p:nvPr/>
        </p:nvSpPr>
        <p:spPr>
          <a:xfrm>
            <a:off x="5407605" y="4386138"/>
            <a:ext cx="146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 Addresses</a:t>
            </a:r>
            <a:endParaRPr lang="en-AU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1369F00-97BE-4552-86B4-F927C4B31316}"/>
              </a:ext>
            </a:extLst>
          </p:cNvPr>
          <p:cNvSpPr txBox="1"/>
          <p:nvPr/>
        </p:nvSpPr>
        <p:spPr>
          <a:xfrm>
            <a:off x="5090772" y="5187446"/>
            <a:ext cx="202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 Addresses</a:t>
            </a:r>
            <a:endParaRPr lang="en-AU" dirty="0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0F629C61-0C08-40AF-82A5-938DCDC30B15}"/>
              </a:ext>
            </a:extLst>
          </p:cNvPr>
          <p:cNvSpPr/>
          <p:nvPr/>
        </p:nvSpPr>
        <p:spPr>
          <a:xfrm rot="16200000">
            <a:off x="5900801" y="5794358"/>
            <a:ext cx="292668" cy="60648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82E9FD-E4A7-4E7C-8CE1-976BCDDFB7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518" y="1480581"/>
            <a:ext cx="1447951" cy="8152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4E5706-1CA4-4A74-B79C-EAFB768C3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6365" y="1279911"/>
            <a:ext cx="1023247" cy="923088"/>
          </a:xfrm>
          <a:prstGeom prst="rect">
            <a:avLst/>
          </a:prstGeom>
        </p:spPr>
      </p:pic>
      <p:sp>
        <p:nvSpPr>
          <p:cNvPr id="104" name="Arrow: Down 103">
            <a:extLst>
              <a:ext uri="{FF2B5EF4-FFF2-40B4-BE49-F238E27FC236}">
                <a16:creationId xmlns:a16="http://schemas.microsoft.com/office/drawing/2014/main" id="{AD2CDBD4-16B1-4873-9B38-D5D8D00BCF2B}"/>
              </a:ext>
            </a:extLst>
          </p:cNvPr>
          <p:cNvSpPr/>
          <p:nvPr/>
        </p:nvSpPr>
        <p:spPr>
          <a:xfrm rot="6045916">
            <a:off x="2669449" y="1573540"/>
            <a:ext cx="292668" cy="89137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Arrow: Down 132">
            <a:extLst>
              <a:ext uri="{FF2B5EF4-FFF2-40B4-BE49-F238E27FC236}">
                <a16:creationId xmlns:a16="http://schemas.microsoft.com/office/drawing/2014/main" id="{CDF069D8-E573-4E5D-B3C8-BFE206AEC530}"/>
              </a:ext>
            </a:extLst>
          </p:cNvPr>
          <p:cNvSpPr/>
          <p:nvPr/>
        </p:nvSpPr>
        <p:spPr>
          <a:xfrm>
            <a:off x="1977478" y="1950964"/>
            <a:ext cx="292668" cy="45476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Arrow: Down 133">
            <a:extLst>
              <a:ext uri="{FF2B5EF4-FFF2-40B4-BE49-F238E27FC236}">
                <a16:creationId xmlns:a16="http://schemas.microsoft.com/office/drawing/2014/main" id="{CEAFF6F3-7AEB-4FAF-AC05-3C6D71F6E9AD}"/>
              </a:ext>
            </a:extLst>
          </p:cNvPr>
          <p:cNvSpPr/>
          <p:nvPr/>
        </p:nvSpPr>
        <p:spPr>
          <a:xfrm rot="10800000">
            <a:off x="9993280" y="1884919"/>
            <a:ext cx="292668" cy="48992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675E6634-791A-4E3F-BD4C-EECEA4190F63}"/>
              </a:ext>
            </a:extLst>
          </p:cNvPr>
          <p:cNvSpPr/>
          <p:nvPr/>
        </p:nvSpPr>
        <p:spPr>
          <a:xfrm rot="4162507">
            <a:off x="9260817" y="1510787"/>
            <a:ext cx="292668" cy="107223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9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60" grpId="0" animBg="1"/>
      <p:bldP spid="159" grpId="0" animBg="1"/>
      <p:bldP spid="93" grpId="0" animBg="1"/>
      <p:bldP spid="94" grpId="0" animBg="1"/>
      <p:bldP spid="95" grpId="0" animBg="1"/>
      <p:bldP spid="115" grpId="0" animBg="1"/>
      <p:bldP spid="118" grpId="0" animBg="1"/>
      <p:bldP spid="153" grpId="0" animBg="1"/>
      <p:bldP spid="156" grpId="0" animBg="1"/>
      <p:bldP spid="96" grpId="0" animBg="1"/>
      <p:bldP spid="104" grpId="0" animBg="1"/>
      <p:bldP spid="133" grpId="0" animBg="1"/>
      <p:bldP spid="134" grpId="0" animBg="1"/>
      <p:bldP spid="1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5AF9-FCB0-4B47-9725-3AB29B8E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Subnetting example - 131.12.0.0/16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39990-D3E0-450E-9FA2-EA7996E6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Responses from an organisation to our questions</a:t>
            </a:r>
            <a:r>
              <a:rPr lang="en-US" dirty="0"/>
              <a:t>:</a:t>
            </a:r>
          </a:p>
          <a:p>
            <a:r>
              <a:rPr lang="en-US" dirty="0"/>
              <a:t>How many subnets are required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28</a:t>
            </a:r>
          </a:p>
          <a:p>
            <a:r>
              <a:rPr lang="en-US" dirty="0"/>
              <a:t>How many IP addresses are required per subnet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1300</a:t>
            </a:r>
          </a:p>
          <a:p>
            <a:r>
              <a:rPr lang="en-US" dirty="0"/>
              <a:t>What growth do we expect on these subnets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5%</a:t>
            </a:r>
            <a:r>
              <a:rPr lang="en-US" dirty="0"/>
              <a:t> growth in the number of subnets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10%</a:t>
            </a:r>
            <a:r>
              <a:rPr lang="en-US" dirty="0"/>
              <a:t> growth in IP addresses</a:t>
            </a:r>
          </a:p>
          <a:p>
            <a:r>
              <a:rPr lang="en-US" dirty="0"/>
              <a:t>Therefore, max subnets: 28 + 5% = 28 + 1.4 (~ 2) = </a:t>
            </a:r>
            <a:r>
              <a:rPr lang="en-US" dirty="0">
                <a:solidFill>
                  <a:srgbClr val="FF0000"/>
                </a:solidFill>
              </a:rPr>
              <a:t>30</a:t>
            </a:r>
          </a:p>
          <a:p>
            <a:r>
              <a:rPr lang="en-US" dirty="0"/>
              <a:t>Therefore, max IP addresses: 1300 + 10% = 1300 + 130 = </a:t>
            </a:r>
            <a:r>
              <a:rPr lang="en-US" dirty="0">
                <a:solidFill>
                  <a:srgbClr val="FF0000"/>
                </a:solidFill>
              </a:rPr>
              <a:t>1430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8259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BEF1-E8FE-4F91-95E3-14521548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 - Calculate subnets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2C87-D490-4201-947F-87FD1094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Subnets Required: 30   </a:t>
            </a:r>
          </a:p>
          <a:p>
            <a:r>
              <a:rPr lang="en-US" dirty="0"/>
              <a:t>IP addresses / subnet required : 1430</a:t>
            </a:r>
          </a:p>
          <a:p>
            <a:r>
              <a:rPr lang="en-US" dirty="0"/>
              <a:t>Starting Network ID: 131.12.0.0/16</a:t>
            </a:r>
          </a:p>
          <a:p>
            <a:r>
              <a:rPr lang="en-US" dirty="0"/>
              <a:t> /16 means </a:t>
            </a:r>
          </a:p>
          <a:p>
            <a:pPr lvl="1"/>
            <a:r>
              <a:rPr lang="en-US" dirty="0"/>
              <a:t>That the first 16 bits are network  </a:t>
            </a:r>
          </a:p>
          <a:p>
            <a:pPr lvl="1"/>
            <a:r>
              <a:rPr lang="en-US" dirty="0"/>
              <a:t>This leaves the last 16 bits for us to slice up into smaller subnets</a:t>
            </a:r>
          </a:p>
          <a:p>
            <a:r>
              <a:rPr lang="en-US" dirty="0"/>
              <a:t>How many bits are required to make at least 30 subnets</a:t>
            </a:r>
          </a:p>
          <a:p>
            <a:r>
              <a:rPr lang="en-US" dirty="0"/>
              <a:t>5 Bits</a:t>
            </a:r>
          </a:p>
          <a:p>
            <a:pPr lvl="1"/>
            <a:r>
              <a:rPr lang="en-US" dirty="0"/>
              <a:t>00000 -&gt; 11111 = is 32 possible numbers (we need 30)</a:t>
            </a:r>
          </a:p>
          <a:p>
            <a:r>
              <a:rPr lang="en-US" dirty="0"/>
              <a:t>That leaves eleven bits for hosts  (16 – 5)</a:t>
            </a:r>
          </a:p>
          <a:p>
            <a:pPr lvl="1"/>
            <a:r>
              <a:rPr lang="en-US" dirty="0"/>
              <a:t>00000000000 -&gt; 11111111111 = 2048 possible numbers – 2 (one for Net ID and one for BC ID)</a:t>
            </a:r>
          </a:p>
          <a:p>
            <a:pPr lvl="1"/>
            <a:r>
              <a:rPr lang="en-AU" dirty="0"/>
              <a:t>2046 IP addresses on each of the 32 subnets</a:t>
            </a:r>
          </a:p>
          <a:p>
            <a:r>
              <a:rPr lang="en-AU" dirty="0"/>
              <a:t>The subnetting is possible!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26D4189D-CABC-4C08-84FE-E513D29B8511}"/>
              </a:ext>
            </a:extLst>
          </p:cNvPr>
          <p:cNvSpPr/>
          <p:nvPr/>
        </p:nvSpPr>
        <p:spPr>
          <a:xfrm rot="13165394">
            <a:off x="635041" y="5481842"/>
            <a:ext cx="204215" cy="461680"/>
          </a:xfrm>
          <a:prstGeom prst="halfFrame">
            <a:avLst>
              <a:gd name="adj1" fmla="val 34006"/>
              <a:gd name="adj2" fmla="val 3158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368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70B3-C040-460E-AC6F-95277D4F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subnetting performed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38BB-CD38-41C5-87F0-01208605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subnet mask is the old mask + the network bits required</a:t>
            </a:r>
          </a:p>
          <a:p>
            <a:pPr lvl="1"/>
            <a:r>
              <a:rPr lang="en-US" dirty="0"/>
              <a:t>Old mask = 16 bits</a:t>
            </a:r>
          </a:p>
          <a:p>
            <a:pPr lvl="1"/>
            <a:r>
              <a:rPr lang="en-US" dirty="0"/>
              <a:t>Subnet bits required for subnetting = 5 bits</a:t>
            </a:r>
          </a:p>
          <a:p>
            <a:pPr lvl="1"/>
            <a:r>
              <a:rPr lang="en-US" dirty="0"/>
              <a:t>New subnetting mask = 21 bits</a:t>
            </a:r>
          </a:p>
          <a:p>
            <a:r>
              <a:rPr lang="en-US" dirty="0"/>
              <a:t>Old 131.12.0.0/16 in binary looks like this:</a:t>
            </a:r>
          </a:p>
          <a:p>
            <a:pPr lvl="1"/>
            <a:r>
              <a:rPr lang="en-US" dirty="0"/>
              <a:t>10000011 00001100 00000000 00000000</a:t>
            </a:r>
          </a:p>
          <a:p>
            <a:pPr lvl="1"/>
            <a:r>
              <a:rPr lang="en-US" u="sng" dirty="0"/>
              <a:t>11111111 11111111 </a:t>
            </a:r>
            <a:r>
              <a:rPr lang="en-US" dirty="0"/>
              <a:t>00000000 00000000 (16 bits)</a:t>
            </a:r>
          </a:p>
          <a:p>
            <a:r>
              <a:rPr lang="en-US" dirty="0"/>
              <a:t>New 131.12.0.0/21 in binary looks like this: </a:t>
            </a:r>
          </a:p>
          <a:p>
            <a:pPr lvl="1"/>
            <a:r>
              <a:rPr lang="en-US" dirty="0"/>
              <a:t>10000011 00001100 </a:t>
            </a:r>
            <a:r>
              <a:rPr lang="en-US" dirty="0">
                <a:highlight>
                  <a:srgbClr val="00FF00"/>
                </a:highlight>
              </a:rPr>
              <a:t>00000</a:t>
            </a:r>
            <a:r>
              <a:rPr lang="en-US" dirty="0">
                <a:highlight>
                  <a:srgbClr val="00FFFF"/>
                </a:highlight>
              </a:rPr>
              <a:t>000 00000000</a:t>
            </a:r>
            <a:r>
              <a:rPr lang="en-US" dirty="0"/>
              <a:t> (</a:t>
            </a:r>
            <a:r>
              <a:rPr lang="en-US" dirty="0">
                <a:highlight>
                  <a:srgbClr val="00FF00"/>
                </a:highlight>
              </a:rPr>
              <a:t>Subnet portion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Host portion</a:t>
            </a:r>
            <a:r>
              <a:rPr lang="en-US" dirty="0"/>
              <a:t>)</a:t>
            </a:r>
          </a:p>
          <a:p>
            <a:pPr lvl="1"/>
            <a:r>
              <a:rPr lang="en-US" u="sng" dirty="0"/>
              <a:t>11111111 11111111 11111</a:t>
            </a:r>
            <a:r>
              <a:rPr lang="en-US" dirty="0"/>
              <a:t>000 00000000 (21 bits)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7129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9B3C-E27C-4727-9E9C-F637ED5D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the first subnet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2860-75CF-4919-9482-D68D38A1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10000011 00001100 </a:t>
            </a:r>
            <a:r>
              <a:rPr lang="en-US" dirty="0">
                <a:highlight>
                  <a:srgbClr val="00FF00"/>
                </a:highlight>
              </a:rPr>
              <a:t>00000</a:t>
            </a:r>
            <a:r>
              <a:rPr lang="en-US" dirty="0">
                <a:highlight>
                  <a:srgbClr val="00FFFF"/>
                </a:highlight>
              </a:rPr>
              <a:t>000 00000000</a:t>
            </a:r>
          </a:p>
          <a:p>
            <a:r>
              <a:rPr lang="en-AU" dirty="0"/>
              <a:t>The first subnet would look like this in binary:</a:t>
            </a:r>
          </a:p>
          <a:p>
            <a:pPr lvl="1"/>
            <a:r>
              <a:rPr lang="en-US" dirty="0"/>
              <a:t>10000011 00001100 </a:t>
            </a:r>
            <a:r>
              <a:rPr lang="en-US" dirty="0">
                <a:highlight>
                  <a:srgbClr val="00FF00"/>
                </a:highlight>
              </a:rPr>
              <a:t>00000</a:t>
            </a:r>
            <a:r>
              <a:rPr lang="en-US" dirty="0">
                <a:highlight>
                  <a:srgbClr val="00FFFF"/>
                </a:highlight>
              </a:rPr>
              <a:t>000 00000000</a:t>
            </a:r>
            <a:r>
              <a:rPr lang="en-US" dirty="0"/>
              <a:t> - Subnet ID</a:t>
            </a:r>
          </a:p>
          <a:p>
            <a:pPr lvl="1"/>
            <a:r>
              <a:rPr lang="en-US" dirty="0"/>
              <a:t>10000011 00001100 </a:t>
            </a:r>
            <a:r>
              <a:rPr lang="en-US" dirty="0">
                <a:highlight>
                  <a:srgbClr val="00FF00"/>
                </a:highlight>
              </a:rPr>
              <a:t>00000</a:t>
            </a:r>
            <a:r>
              <a:rPr lang="en-US" dirty="0">
                <a:highlight>
                  <a:srgbClr val="00FFFF"/>
                </a:highlight>
              </a:rPr>
              <a:t>000 00000001</a:t>
            </a:r>
            <a:r>
              <a:rPr lang="en-US" dirty="0"/>
              <a:t> - First valid address</a:t>
            </a:r>
          </a:p>
          <a:p>
            <a:pPr lvl="1"/>
            <a:r>
              <a:rPr lang="en-US" dirty="0"/>
              <a:t>10000011 00001100 </a:t>
            </a:r>
            <a:r>
              <a:rPr lang="en-US" dirty="0">
                <a:highlight>
                  <a:srgbClr val="00FF00"/>
                </a:highlight>
              </a:rPr>
              <a:t>00000</a:t>
            </a:r>
            <a:r>
              <a:rPr lang="en-US" dirty="0">
                <a:highlight>
                  <a:srgbClr val="00FFFF"/>
                </a:highlight>
              </a:rPr>
              <a:t>111 11111110</a:t>
            </a:r>
            <a:r>
              <a:rPr lang="en-US" dirty="0"/>
              <a:t> - Last valid address</a:t>
            </a:r>
          </a:p>
          <a:p>
            <a:pPr lvl="1"/>
            <a:r>
              <a:rPr lang="en-US" dirty="0"/>
              <a:t>10000011 00001100 </a:t>
            </a:r>
            <a:r>
              <a:rPr lang="en-US" dirty="0">
                <a:highlight>
                  <a:srgbClr val="00FF00"/>
                </a:highlight>
              </a:rPr>
              <a:t>00000</a:t>
            </a:r>
            <a:r>
              <a:rPr lang="en-US" dirty="0">
                <a:highlight>
                  <a:srgbClr val="00FFFF"/>
                </a:highlight>
              </a:rPr>
              <a:t>111 11111111</a:t>
            </a:r>
            <a:r>
              <a:rPr lang="en-US" dirty="0"/>
              <a:t> - Broadcast ID</a:t>
            </a:r>
          </a:p>
          <a:p>
            <a:r>
              <a:rPr lang="en-US" dirty="0"/>
              <a:t>In Decimal</a:t>
            </a:r>
          </a:p>
          <a:p>
            <a:pPr lvl="1"/>
            <a:r>
              <a:rPr lang="en-US" dirty="0"/>
              <a:t>131.12.0.0 	- Subnet ID</a:t>
            </a:r>
          </a:p>
          <a:p>
            <a:pPr lvl="1"/>
            <a:r>
              <a:rPr lang="en-US" dirty="0"/>
              <a:t>131.12.0.1 	- First valid address</a:t>
            </a:r>
          </a:p>
          <a:p>
            <a:pPr lvl="1"/>
            <a:r>
              <a:rPr lang="en-US" dirty="0"/>
              <a:t>131.12.7.254 	- Last valid address</a:t>
            </a:r>
          </a:p>
          <a:p>
            <a:pPr lvl="1"/>
            <a:r>
              <a:rPr lang="en-US" dirty="0"/>
              <a:t>131.12.7.255	- Broadcast ID</a:t>
            </a:r>
          </a:p>
          <a:p>
            <a:pPr marL="457200" lvl="1" indent="0">
              <a:buNone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818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9B3C-E27C-4727-9E9C-F637ED5D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the second subnet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2860-75CF-4919-9482-D68D38A1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10000011 00001100 </a:t>
            </a:r>
            <a:r>
              <a:rPr lang="en-US" dirty="0">
                <a:highlight>
                  <a:srgbClr val="00FF00"/>
                </a:highlight>
              </a:rPr>
              <a:t>00001</a:t>
            </a:r>
            <a:r>
              <a:rPr lang="en-US" dirty="0">
                <a:highlight>
                  <a:srgbClr val="00FFFF"/>
                </a:highlight>
              </a:rPr>
              <a:t>000 00000000</a:t>
            </a:r>
          </a:p>
          <a:p>
            <a:r>
              <a:rPr lang="en-AU" dirty="0"/>
              <a:t>The second subnet would look like this in binary:</a:t>
            </a:r>
          </a:p>
          <a:p>
            <a:pPr lvl="1"/>
            <a:r>
              <a:rPr lang="en-US" dirty="0"/>
              <a:t>10000011 00001100 </a:t>
            </a:r>
            <a:r>
              <a:rPr lang="en-US" dirty="0">
                <a:highlight>
                  <a:srgbClr val="00FF00"/>
                </a:highlight>
              </a:rPr>
              <a:t>00001</a:t>
            </a:r>
            <a:r>
              <a:rPr lang="en-US" dirty="0">
                <a:highlight>
                  <a:srgbClr val="00FFFF"/>
                </a:highlight>
              </a:rPr>
              <a:t>000 00000000</a:t>
            </a:r>
            <a:r>
              <a:rPr lang="en-US" dirty="0"/>
              <a:t> - Subnet ID</a:t>
            </a:r>
          </a:p>
          <a:p>
            <a:pPr lvl="1"/>
            <a:r>
              <a:rPr lang="en-US" dirty="0"/>
              <a:t>10000011 00001100 </a:t>
            </a:r>
            <a:r>
              <a:rPr lang="en-US" dirty="0">
                <a:highlight>
                  <a:srgbClr val="00FF00"/>
                </a:highlight>
              </a:rPr>
              <a:t>00001</a:t>
            </a:r>
            <a:r>
              <a:rPr lang="en-US" dirty="0">
                <a:highlight>
                  <a:srgbClr val="00FFFF"/>
                </a:highlight>
              </a:rPr>
              <a:t>000 00000001</a:t>
            </a:r>
            <a:r>
              <a:rPr lang="en-US" dirty="0"/>
              <a:t> - First valid address</a:t>
            </a:r>
          </a:p>
          <a:p>
            <a:pPr lvl="1"/>
            <a:r>
              <a:rPr lang="en-US" dirty="0"/>
              <a:t>10000011 00001100 </a:t>
            </a:r>
            <a:r>
              <a:rPr lang="en-US" dirty="0">
                <a:highlight>
                  <a:srgbClr val="00FF00"/>
                </a:highlight>
              </a:rPr>
              <a:t>00001</a:t>
            </a:r>
            <a:r>
              <a:rPr lang="en-US" dirty="0">
                <a:highlight>
                  <a:srgbClr val="00FFFF"/>
                </a:highlight>
              </a:rPr>
              <a:t>111 11111110</a:t>
            </a:r>
            <a:r>
              <a:rPr lang="en-US" dirty="0"/>
              <a:t> - Last valid address</a:t>
            </a:r>
          </a:p>
          <a:p>
            <a:pPr lvl="1"/>
            <a:r>
              <a:rPr lang="en-US" dirty="0"/>
              <a:t>10000011 00001100 </a:t>
            </a:r>
            <a:r>
              <a:rPr lang="en-US" dirty="0">
                <a:highlight>
                  <a:srgbClr val="00FF00"/>
                </a:highlight>
              </a:rPr>
              <a:t>00001</a:t>
            </a:r>
            <a:r>
              <a:rPr lang="en-US" dirty="0">
                <a:highlight>
                  <a:srgbClr val="00FFFF"/>
                </a:highlight>
              </a:rPr>
              <a:t>111 11111111</a:t>
            </a:r>
            <a:r>
              <a:rPr lang="en-US" dirty="0"/>
              <a:t> - Broadcast ID</a:t>
            </a:r>
          </a:p>
          <a:p>
            <a:r>
              <a:rPr lang="en-US" dirty="0"/>
              <a:t>In Decimal</a:t>
            </a:r>
          </a:p>
          <a:p>
            <a:pPr lvl="1"/>
            <a:r>
              <a:rPr lang="en-US" dirty="0"/>
              <a:t>131.12.8.0 	- Subnet ID</a:t>
            </a:r>
          </a:p>
          <a:p>
            <a:pPr lvl="1"/>
            <a:r>
              <a:rPr lang="en-US" dirty="0"/>
              <a:t>131.12.8.1 	- First valid address</a:t>
            </a:r>
          </a:p>
          <a:p>
            <a:pPr lvl="1"/>
            <a:r>
              <a:rPr lang="en-US" dirty="0"/>
              <a:t>131.12.15.254 	- Last valid address</a:t>
            </a:r>
          </a:p>
          <a:p>
            <a:pPr lvl="1"/>
            <a:r>
              <a:rPr lang="en-US" dirty="0"/>
              <a:t>131.12.15.255	- Broadcast ID</a:t>
            </a:r>
          </a:p>
          <a:p>
            <a:pPr marL="457200" lvl="1" indent="0">
              <a:buNone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4742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9B3C-E27C-4727-9E9C-F637ED5D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the third subnet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2860-75CF-4919-9482-D68D38A1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10000011 00001100 </a:t>
            </a:r>
            <a:r>
              <a:rPr lang="en-US" dirty="0">
                <a:highlight>
                  <a:srgbClr val="00FF00"/>
                </a:highlight>
              </a:rPr>
              <a:t>00010</a:t>
            </a:r>
            <a:r>
              <a:rPr lang="en-US" dirty="0">
                <a:highlight>
                  <a:srgbClr val="00FFFF"/>
                </a:highlight>
              </a:rPr>
              <a:t>000 00000000</a:t>
            </a:r>
          </a:p>
          <a:p>
            <a:r>
              <a:rPr lang="en-AU" dirty="0"/>
              <a:t>The third subnet would look like this in binary:</a:t>
            </a:r>
          </a:p>
          <a:p>
            <a:pPr lvl="1"/>
            <a:r>
              <a:rPr lang="en-US" dirty="0"/>
              <a:t>10000011 00001100 </a:t>
            </a:r>
            <a:r>
              <a:rPr lang="en-US" dirty="0">
                <a:highlight>
                  <a:srgbClr val="00FF00"/>
                </a:highlight>
              </a:rPr>
              <a:t>00010</a:t>
            </a:r>
            <a:r>
              <a:rPr lang="en-US" dirty="0">
                <a:highlight>
                  <a:srgbClr val="00FFFF"/>
                </a:highlight>
              </a:rPr>
              <a:t>000 00000000</a:t>
            </a:r>
            <a:r>
              <a:rPr lang="en-US" dirty="0"/>
              <a:t> - Subnet ID</a:t>
            </a:r>
          </a:p>
          <a:p>
            <a:pPr lvl="1"/>
            <a:r>
              <a:rPr lang="en-US" dirty="0"/>
              <a:t>10000011 00001100 </a:t>
            </a:r>
            <a:r>
              <a:rPr lang="en-US" dirty="0">
                <a:highlight>
                  <a:srgbClr val="00FF00"/>
                </a:highlight>
              </a:rPr>
              <a:t>00010</a:t>
            </a:r>
            <a:r>
              <a:rPr lang="en-US" dirty="0">
                <a:highlight>
                  <a:srgbClr val="00FFFF"/>
                </a:highlight>
              </a:rPr>
              <a:t>000 00000001</a:t>
            </a:r>
            <a:r>
              <a:rPr lang="en-US" dirty="0"/>
              <a:t> - First valid address</a:t>
            </a:r>
          </a:p>
          <a:p>
            <a:pPr lvl="1"/>
            <a:r>
              <a:rPr lang="en-US" dirty="0"/>
              <a:t>10000011 00001100 </a:t>
            </a:r>
            <a:r>
              <a:rPr lang="en-US" dirty="0">
                <a:highlight>
                  <a:srgbClr val="00FF00"/>
                </a:highlight>
              </a:rPr>
              <a:t>00010</a:t>
            </a:r>
            <a:r>
              <a:rPr lang="en-US" dirty="0">
                <a:highlight>
                  <a:srgbClr val="00FFFF"/>
                </a:highlight>
              </a:rPr>
              <a:t>111 11111110</a:t>
            </a:r>
            <a:r>
              <a:rPr lang="en-US" dirty="0"/>
              <a:t> - Last valid address</a:t>
            </a:r>
          </a:p>
          <a:p>
            <a:pPr lvl="1"/>
            <a:r>
              <a:rPr lang="en-US" dirty="0"/>
              <a:t>10000011 00001100 </a:t>
            </a:r>
            <a:r>
              <a:rPr lang="en-US" dirty="0">
                <a:highlight>
                  <a:srgbClr val="00FF00"/>
                </a:highlight>
              </a:rPr>
              <a:t>00010</a:t>
            </a:r>
            <a:r>
              <a:rPr lang="en-US" dirty="0">
                <a:highlight>
                  <a:srgbClr val="00FFFF"/>
                </a:highlight>
              </a:rPr>
              <a:t>111 11111111</a:t>
            </a:r>
            <a:r>
              <a:rPr lang="en-US" dirty="0"/>
              <a:t> - Broadcast ID</a:t>
            </a:r>
          </a:p>
          <a:p>
            <a:r>
              <a:rPr lang="en-US" dirty="0"/>
              <a:t>In Decimal</a:t>
            </a:r>
          </a:p>
          <a:p>
            <a:pPr lvl="1"/>
            <a:r>
              <a:rPr lang="en-US" dirty="0"/>
              <a:t>131.12.16.0 	- Subnet ID</a:t>
            </a:r>
          </a:p>
          <a:p>
            <a:pPr lvl="1"/>
            <a:r>
              <a:rPr lang="en-US" dirty="0"/>
              <a:t>131.12.16.1 	- First valid address</a:t>
            </a:r>
          </a:p>
          <a:p>
            <a:pPr lvl="1"/>
            <a:r>
              <a:rPr lang="en-US" dirty="0"/>
              <a:t>131.12.23.254 	- Last valid address</a:t>
            </a:r>
          </a:p>
          <a:p>
            <a:pPr lvl="1"/>
            <a:r>
              <a:rPr lang="en-US" dirty="0"/>
              <a:t>131.12.23.255	- Broadcast ID</a:t>
            </a:r>
          </a:p>
          <a:p>
            <a:pPr marL="457200" lvl="1" indent="0">
              <a:buNone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238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9B3C-E27C-4727-9E9C-F637ED5D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the fourth subnet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2860-75CF-4919-9482-D68D38A1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10000011 00001100 </a:t>
            </a:r>
            <a:r>
              <a:rPr lang="en-US" dirty="0">
                <a:highlight>
                  <a:srgbClr val="00FF00"/>
                </a:highlight>
              </a:rPr>
              <a:t>00011</a:t>
            </a:r>
            <a:r>
              <a:rPr lang="en-US" dirty="0">
                <a:highlight>
                  <a:srgbClr val="00FFFF"/>
                </a:highlight>
              </a:rPr>
              <a:t>000 00000000</a:t>
            </a:r>
          </a:p>
          <a:p>
            <a:r>
              <a:rPr lang="en-AU" dirty="0"/>
              <a:t>The fourth subnet would look like this in binary:</a:t>
            </a:r>
          </a:p>
          <a:p>
            <a:pPr lvl="1"/>
            <a:r>
              <a:rPr lang="en-US" dirty="0"/>
              <a:t>10000011 00001100 </a:t>
            </a:r>
            <a:r>
              <a:rPr lang="en-US" dirty="0">
                <a:highlight>
                  <a:srgbClr val="00FF00"/>
                </a:highlight>
              </a:rPr>
              <a:t>00011</a:t>
            </a:r>
            <a:r>
              <a:rPr lang="en-US" dirty="0">
                <a:highlight>
                  <a:srgbClr val="00FFFF"/>
                </a:highlight>
              </a:rPr>
              <a:t>000 00000000</a:t>
            </a:r>
            <a:r>
              <a:rPr lang="en-US" dirty="0"/>
              <a:t> - Subnet ID</a:t>
            </a:r>
          </a:p>
          <a:p>
            <a:pPr lvl="1"/>
            <a:r>
              <a:rPr lang="en-US" dirty="0"/>
              <a:t>10000011 00001100 </a:t>
            </a:r>
            <a:r>
              <a:rPr lang="en-US" dirty="0">
                <a:highlight>
                  <a:srgbClr val="00FF00"/>
                </a:highlight>
              </a:rPr>
              <a:t>00011</a:t>
            </a:r>
            <a:r>
              <a:rPr lang="en-US" dirty="0">
                <a:highlight>
                  <a:srgbClr val="00FFFF"/>
                </a:highlight>
              </a:rPr>
              <a:t>000 00000001</a:t>
            </a:r>
            <a:r>
              <a:rPr lang="en-US" dirty="0"/>
              <a:t> - First valid address</a:t>
            </a:r>
          </a:p>
          <a:p>
            <a:pPr lvl="1"/>
            <a:r>
              <a:rPr lang="en-US" dirty="0"/>
              <a:t>10000011 00001100 </a:t>
            </a:r>
            <a:r>
              <a:rPr lang="en-US" dirty="0">
                <a:highlight>
                  <a:srgbClr val="00FF00"/>
                </a:highlight>
              </a:rPr>
              <a:t>00011</a:t>
            </a:r>
            <a:r>
              <a:rPr lang="en-US" dirty="0">
                <a:highlight>
                  <a:srgbClr val="00FFFF"/>
                </a:highlight>
              </a:rPr>
              <a:t>111 11111110</a:t>
            </a:r>
            <a:r>
              <a:rPr lang="en-US" dirty="0"/>
              <a:t> - Last valid address</a:t>
            </a:r>
          </a:p>
          <a:p>
            <a:pPr lvl="1"/>
            <a:r>
              <a:rPr lang="en-US" dirty="0"/>
              <a:t>10000011 00001100 </a:t>
            </a:r>
            <a:r>
              <a:rPr lang="en-US" dirty="0">
                <a:highlight>
                  <a:srgbClr val="00FF00"/>
                </a:highlight>
              </a:rPr>
              <a:t>00011</a:t>
            </a:r>
            <a:r>
              <a:rPr lang="en-US" dirty="0">
                <a:highlight>
                  <a:srgbClr val="00FFFF"/>
                </a:highlight>
              </a:rPr>
              <a:t>111 11111111</a:t>
            </a:r>
            <a:r>
              <a:rPr lang="en-US" dirty="0"/>
              <a:t> - Broadcast ID</a:t>
            </a:r>
          </a:p>
          <a:p>
            <a:r>
              <a:rPr lang="en-US" dirty="0"/>
              <a:t>In Decimal</a:t>
            </a:r>
          </a:p>
          <a:p>
            <a:pPr lvl="1"/>
            <a:r>
              <a:rPr lang="en-US" dirty="0"/>
              <a:t>131.12.24.0 	- Subnet ID</a:t>
            </a:r>
          </a:p>
          <a:p>
            <a:pPr lvl="1"/>
            <a:r>
              <a:rPr lang="en-US" dirty="0"/>
              <a:t>131.12.24.1 	- First valid address</a:t>
            </a:r>
          </a:p>
          <a:p>
            <a:pPr lvl="1"/>
            <a:r>
              <a:rPr lang="en-US" dirty="0"/>
              <a:t>131.12.31.254 	- Last valid address</a:t>
            </a:r>
          </a:p>
          <a:p>
            <a:pPr lvl="1"/>
            <a:r>
              <a:rPr lang="en-US" dirty="0"/>
              <a:t>131.12.31.255	- Broadcast ID</a:t>
            </a:r>
          </a:p>
          <a:p>
            <a:pPr marL="457200" lvl="1" indent="0">
              <a:buNone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2597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DC70-6733-490B-BF77-335C8C5B4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Supernetting Introduction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9809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FCF3-A42C-419A-B4DF-38C48739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Supernetting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7343-3D77-4446-B133-380CB1B8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Optimising Route tables</a:t>
            </a:r>
          </a:p>
          <a:p>
            <a:r>
              <a:rPr lang="en-US" dirty="0"/>
              <a:t>Creating larger networks by combining networks</a:t>
            </a:r>
          </a:p>
          <a:p>
            <a:r>
              <a:rPr lang="en-US" dirty="0"/>
              <a:t>It is the opposite to subnetting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566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7427-ADBE-40A2-A82A-C14A33CA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Supernet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A44D-2DEE-477A-AE16-C3BD5EB3D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Combined networks are only in sets of 2,4,8,16,32 …</a:t>
            </a:r>
          </a:p>
          <a:p>
            <a:r>
              <a:rPr lang="en-US" dirty="0"/>
              <a:t>Supernetting only can combine subsequent networks together</a:t>
            </a:r>
          </a:p>
          <a:p>
            <a:r>
              <a:rPr lang="en-US" dirty="0"/>
              <a:t>The </a:t>
            </a:r>
            <a:r>
              <a:rPr lang="en-US"/>
              <a:t>binary bits that are </a:t>
            </a:r>
            <a:r>
              <a:rPr lang="en-US" dirty="0"/>
              <a:t>being swapped </a:t>
            </a:r>
            <a:r>
              <a:rPr lang="en-US"/>
              <a:t>from subnet to host </a:t>
            </a:r>
            <a:r>
              <a:rPr lang="en-US" dirty="0"/>
              <a:t>must:</a:t>
            </a:r>
          </a:p>
          <a:p>
            <a:pPr lvl="1"/>
            <a:r>
              <a:rPr lang="en-US" dirty="0"/>
              <a:t>Start with all binary 0’s</a:t>
            </a:r>
          </a:p>
          <a:p>
            <a:pPr lvl="1"/>
            <a:r>
              <a:rPr lang="en-US" dirty="0"/>
              <a:t>End with all binary 1’s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006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C822-EDBD-4CC0-8F80-BD07F9CC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AC11-69E6-4BA7-A264-4B1E042F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– Media Access Control (MAC Address) of NIC</a:t>
            </a:r>
          </a:p>
          <a:p>
            <a:r>
              <a:rPr lang="en-US" dirty="0"/>
              <a:t>Logical – IP Address of NIC</a:t>
            </a:r>
          </a:p>
          <a:p>
            <a:r>
              <a:rPr lang="en-US" dirty="0"/>
              <a:t>Network Services – Port numbers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2167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09B5-D84C-498B-986A-C8ECB72E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Supernet Example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86DD2-E73D-4638-B188-1BEF1542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Situation:</a:t>
            </a:r>
          </a:p>
          <a:p>
            <a:pPr lvl="1"/>
            <a:r>
              <a:rPr lang="en-US" dirty="0"/>
              <a:t>Need 1000 hosts on a single network</a:t>
            </a:r>
          </a:p>
          <a:p>
            <a:pPr lvl="1"/>
            <a:r>
              <a:rPr lang="en-US" dirty="0"/>
              <a:t>Class C networks are all we have to work with</a:t>
            </a:r>
          </a:p>
          <a:p>
            <a:pPr lvl="1"/>
            <a:r>
              <a:rPr lang="en-US" dirty="0"/>
              <a:t>Each class C network only gives us 256 - 2 = 254 host addresses </a:t>
            </a:r>
          </a:p>
          <a:p>
            <a:r>
              <a:rPr lang="en-US" dirty="0"/>
              <a:t>What is required</a:t>
            </a:r>
          </a:p>
          <a:p>
            <a:pPr lvl="1"/>
            <a:r>
              <a:rPr lang="en-US" dirty="0"/>
              <a:t>Determine the number of bits to accommodate 1000 hosts?</a:t>
            </a:r>
          </a:p>
          <a:p>
            <a:pPr lvl="2"/>
            <a:r>
              <a:rPr lang="en-US" dirty="0"/>
              <a:t>Ten bits minimum are required to provide 1000 hosts</a:t>
            </a:r>
          </a:p>
          <a:p>
            <a:pPr lvl="2"/>
            <a:r>
              <a:rPr lang="en-US" dirty="0"/>
              <a:t>Using groups of class C we would need 4 subnets (1024 - 2 = 1022 hosts) </a:t>
            </a:r>
            <a:endParaRPr lang="en-US" dirty="0">
              <a:highlight>
                <a:srgbClr val="00FFFF"/>
              </a:highlight>
            </a:endParaRPr>
          </a:p>
          <a:p>
            <a:endParaRPr lang="en-US" dirty="0">
              <a:highlight>
                <a:srgbClr val="00FFFF"/>
              </a:highlight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7569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A484-51FF-42CC-B88A-ADAF56A1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Supernet Solution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6BA29-E8C3-4348-9564-1F318F2C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these 4 networks </a:t>
            </a:r>
          </a:p>
          <a:p>
            <a:pPr lvl="1"/>
            <a:r>
              <a:rPr lang="en-US" dirty="0"/>
              <a:t>191.9.8.0/24, 191.9.9.0/24, 191.9.10.0/24, 191.9.11.0/24</a:t>
            </a:r>
          </a:p>
          <a:p>
            <a:r>
              <a:rPr lang="en-AU" dirty="0">
                <a:highlight>
                  <a:srgbClr val="00FF00"/>
                </a:highlight>
              </a:rPr>
              <a:t>10111111</a:t>
            </a:r>
            <a:r>
              <a:rPr lang="en-US" dirty="0">
                <a:highlight>
                  <a:srgbClr val="00FF00"/>
                </a:highlight>
              </a:rPr>
              <a:t> 00001001 000010</a:t>
            </a:r>
            <a:r>
              <a:rPr lang="en-US" dirty="0">
                <a:highlight>
                  <a:srgbClr val="FF8181"/>
                </a:highlight>
              </a:rPr>
              <a:t>00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00000000</a:t>
            </a:r>
            <a:r>
              <a:rPr lang="en-US" dirty="0"/>
              <a:t> /24</a:t>
            </a:r>
          </a:p>
          <a:p>
            <a:r>
              <a:rPr lang="en-AU" dirty="0">
                <a:highlight>
                  <a:srgbClr val="00FF00"/>
                </a:highlight>
              </a:rPr>
              <a:t>10111111</a:t>
            </a:r>
            <a:r>
              <a:rPr lang="en-US" dirty="0">
                <a:highlight>
                  <a:srgbClr val="00FF00"/>
                </a:highlight>
              </a:rPr>
              <a:t> 00001001 000010</a:t>
            </a:r>
            <a:r>
              <a:rPr lang="en-US" dirty="0">
                <a:highlight>
                  <a:srgbClr val="FF8181"/>
                </a:highlight>
              </a:rPr>
              <a:t>01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00000000</a:t>
            </a:r>
            <a:r>
              <a:rPr lang="en-US" dirty="0"/>
              <a:t> /24</a:t>
            </a:r>
            <a:endParaRPr lang="en-US" dirty="0">
              <a:highlight>
                <a:srgbClr val="00FFFF"/>
              </a:highlight>
            </a:endParaRPr>
          </a:p>
          <a:p>
            <a:r>
              <a:rPr lang="en-AU" dirty="0">
                <a:highlight>
                  <a:srgbClr val="00FF00"/>
                </a:highlight>
              </a:rPr>
              <a:t>10111111</a:t>
            </a:r>
            <a:r>
              <a:rPr lang="en-US" dirty="0">
                <a:highlight>
                  <a:srgbClr val="00FF00"/>
                </a:highlight>
              </a:rPr>
              <a:t> 00001001 000010</a:t>
            </a:r>
            <a:r>
              <a:rPr lang="en-US" dirty="0">
                <a:highlight>
                  <a:srgbClr val="FF8181"/>
                </a:highlight>
              </a:rPr>
              <a:t>10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00000000</a:t>
            </a:r>
            <a:r>
              <a:rPr lang="en-US" dirty="0"/>
              <a:t> /24</a:t>
            </a:r>
            <a:endParaRPr lang="en-US" dirty="0">
              <a:highlight>
                <a:srgbClr val="00FFFF"/>
              </a:highlight>
            </a:endParaRPr>
          </a:p>
          <a:p>
            <a:r>
              <a:rPr lang="en-AU" dirty="0">
                <a:highlight>
                  <a:srgbClr val="00FF00"/>
                </a:highlight>
              </a:rPr>
              <a:t>10111111</a:t>
            </a:r>
            <a:r>
              <a:rPr lang="en-US" dirty="0">
                <a:highlight>
                  <a:srgbClr val="00FF00"/>
                </a:highlight>
              </a:rPr>
              <a:t> 00001001 000010</a:t>
            </a:r>
            <a:r>
              <a:rPr lang="en-US" dirty="0">
                <a:highlight>
                  <a:srgbClr val="FF8181"/>
                </a:highlight>
              </a:rPr>
              <a:t>11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00000000</a:t>
            </a:r>
            <a:r>
              <a:rPr lang="en-US" dirty="0"/>
              <a:t> /24</a:t>
            </a:r>
          </a:p>
          <a:p>
            <a:r>
              <a:rPr lang="en-US" dirty="0"/>
              <a:t>------------------------------------------------------------</a:t>
            </a:r>
          </a:p>
          <a:p>
            <a:r>
              <a:rPr lang="en-AU" dirty="0">
                <a:highlight>
                  <a:srgbClr val="00FF00"/>
                </a:highlight>
              </a:rPr>
              <a:t>10111111</a:t>
            </a:r>
            <a:r>
              <a:rPr lang="en-US" dirty="0">
                <a:highlight>
                  <a:srgbClr val="00FF00"/>
                </a:highlight>
              </a:rPr>
              <a:t> 00001001 000010</a:t>
            </a:r>
            <a:r>
              <a:rPr lang="en-US" dirty="0">
                <a:highlight>
                  <a:srgbClr val="00FFFF"/>
                </a:highlight>
              </a:rPr>
              <a:t>00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00000000</a:t>
            </a:r>
            <a:r>
              <a:rPr lang="en-US" dirty="0"/>
              <a:t> /22</a:t>
            </a:r>
          </a:p>
          <a:p>
            <a:r>
              <a:rPr lang="en-US" dirty="0"/>
              <a:t>191.9.8.0/22 [1 subnet, 1022 hosts (1024 - 2) ]</a:t>
            </a:r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7F2DE-3859-48AA-8101-F156EE98DE5E}"/>
              </a:ext>
            </a:extLst>
          </p:cNvPr>
          <p:cNvSpPr txBox="1"/>
          <p:nvPr/>
        </p:nvSpPr>
        <p:spPr>
          <a:xfrm>
            <a:off x="8021477" y="2956666"/>
            <a:ext cx="1721818" cy="120032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Bits 23 and 24 </a:t>
            </a:r>
            <a:br>
              <a:rPr lang="en-US" dirty="0"/>
            </a:br>
            <a:r>
              <a:rPr lang="en-US" dirty="0"/>
              <a:t>start at </a:t>
            </a:r>
            <a:r>
              <a:rPr lang="en-US" dirty="0">
                <a:highlight>
                  <a:srgbClr val="FF8181"/>
                </a:highlight>
              </a:rPr>
              <a:t>00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end with </a:t>
            </a:r>
            <a:r>
              <a:rPr lang="en-US" dirty="0">
                <a:highlight>
                  <a:srgbClr val="FF8181"/>
                </a:highlight>
              </a:rPr>
              <a:t>11</a:t>
            </a:r>
            <a:r>
              <a:rPr lang="en-US" dirty="0"/>
              <a:t> this</a:t>
            </a:r>
          </a:p>
          <a:p>
            <a:r>
              <a:rPr lang="en-US" dirty="0"/>
              <a:t>is a requirement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A099C-64F7-49A3-A0C1-6F3969761FC6}"/>
              </a:ext>
            </a:extLst>
          </p:cNvPr>
          <p:cNvSpPr txBox="1"/>
          <p:nvPr/>
        </p:nvSpPr>
        <p:spPr>
          <a:xfrm>
            <a:off x="8021477" y="4707828"/>
            <a:ext cx="2148602" cy="14773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By removing bits </a:t>
            </a:r>
            <a:br>
              <a:rPr lang="en-US" dirty="0"/>
            </a:br>
            <a:r>
              <a:rPr lang="en-US" dirty="0"/>
              <a:t>23 and 24 from the </a:t>
            </a:r>
            <a:br>
              <a:rPr lang="en-US" dirty="0"/>
            </a:br>
            <a:r>
              <a:rPr lang="en-US" dirty="0"/>
              <a:t>subnet mask we </a:t>
            </a:r>
            <a:br>
              <a:rPr lang="en-US" dirty="0"/>
            </a:br>
            <a:r>
              <a:rPr lang="en-US" dirty="0"/>
              <a:t>create 1 subnet from</a:t>
            </a:r>
            <a:br>
              <a:rPr lang="en-US" dirty="0"/>
            </a:br>
            <a:r>
              <a:rPr lang="en-US" dirty="0"/>
              <a:t>4 subnets  </a:t>
            </a:r>
            <a:endParaRPr lang="en-AU" dirty="0">
              <a:highlight>
                <a:srgbClr val="FF818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1230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DC70-6733-490B-BF77-335C8C5B4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Length Subnet Masks (VLSM)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8565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8114-197C-4382-845D-2159FE44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VLSM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C9AB-4D13-4FC6-8C52-BE074C7BC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subnets we need are rarely the same size</a:t>
            </a:r>
          </a:p>
          <a:p>
            <a:r>
              <a:rPr lang="en-US" dirty="0"/>
              <a:t>We need some subnets that only require two host addresses (WANs)</a:t>
            </a:r>
          </a:p>
          <a:p>
            <a:r>
              <a:rPr lang="en-US" dirty="0"/>
              <a:t>VLSM is a more efficient use of network address space</a:t>
            </a:r>
          </a:p>
          <a:p>
            <a:r>
              <a:rPr lang="en-US" dirty="0"/>
              <a:t>It is much more practical to use VLSM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0381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4B3A2-189C-4FEC-8AE1-2331D24A88A0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653387" y="5727339"/>
            <a:ext cx="1949309" cy="7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ED57E9-DF3C-42C1-8556-160881A2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VLSM Example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DBD6-97AA-4D87-A248-6BE039BCB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network requires 100 hosts (Sydney)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network requires 20 hosts (Philippines)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network requires 15 hosts (Perth)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network is a WAN links that require 2 hosts (Per -&gt; Syd)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network is a WAN links that require 2 hosts (Syd -&gt; Php)</a:t>
            </a:r>
          </a:p>
          <a:p>
            <a:r>
              <a:rPr lang="en-US" dirty="0"/>
              <a:t>Network to subnet is 189.10.10.0/24</a:t>
            </a:r>
          </a:p>
          <a:p>
            <a:endParaRPr lang="en-AU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533E4E-63F9-43AF-8D03-358739BCDA29}"/>
              </a:ext>
            </a:extLst>
          </p:cNvPr>
          <p:cNvCxnSpPr>
            <a:cxnSpLocks/>
            <a:stCxn id="4" idx="7"/>
            <a:endCxn id="11" idx="1"/>
          </p:cNvCxnSpPr>
          <p:nvPr/>
        </p:nvCxnSpPr>
        <p:spPr>
          <a:xfrm flipV="1">
            <a:off x="3115758" y="5137590"/>
            <a:ext cx="1532578" cy="593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BA8BB8-D92D-4D28-AEA5-41BDDC46C0B7}"/>
              </a:ext>
            </a:extLst>
          </p:cNvPr>
          <p:cNvCxnSpPr>
            <a:cxnSpLocks/>
            <a:stCxn id="11" idx="5"/>
            <a:endCxn id="17" idx="1"/>
          </p:cNvCxnSpPr>
          <p:nvPr/>
        </p:nvCxnSpPr>
        <p:spPr>
          <a:xfrm>
            <a:off x="5160336" y="5170826"/>
            <a:ext cx="1408784" cy="6839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483ECB-D859-4771-81DC-02D7C4E2199F}"/>
              </a:ext>
            </a:extLst>
          </p:cNvPr>
          <p:cNvCxnSpPr>
            <a:cxnSpLocks/>
            <a:stCxn id="17" idx="5"/>
            <a:endCxn id="23" idx="3"/>
          </p:cNvCxnSpPr>
          <p:nvPr/>
        </p:nvCxnSpPr>
        <p:spPr>
          <a:xfrm flipV="1">
            <a:off x="7082108" y="5235085"/>
            <a:ext cx="1366327" cy="6101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6B4C09-A22E-4E99-8558-BA94EA415826}"/>
              </a:ext>
            </a:extLst>
          </p:cNvPr>
          <p:cNvCxnSpPr>
            <a:cxnSpLocks/>
            <a:stCxn id="23" idx="7"/>
          </p:cNvCxnSpPr>
          <p:nvPr/>
        </p:nvCxnSpPr>
        <p:spPr>
          <a:xfrm>
            <a:off x="8961365" y="5222845"/>
            <a:ext cx="1949375" cy="134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D8BB12B-7E98-4006-A0FE-E074A945EB30}"/>
              </a:ext>
            </a:extLst>
          </p:cNvPr>
          <p:cNvSpPr txBox="1"/>
          <p:nvPr/>
        </p:nvSpPr>
        <p:spPr>
          <a:xfrm>
            <a:off x="1356428" y="5382280"/>
            <a:ext cx="69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Perth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29BC0C-5ABE-4C0D-899D-035650924B4F}"/>
              </a:ext>
            </a:extLst>
          </p:cNvPr>
          <p:cNvSpPr txBox="1"/>
          <p:nvPr/>
        </p:nvSpPr>
        <p:spPr>
          <a:xfrm rot="1544833">
            <a:off x="5525407" y="5195645"/>
            <a:ext cx="85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Sydney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FC8769-22B6-468C-8FBD-87D82D81981B}"/>
              </a:ext>
            </a:extLst>
          </p:cNvPr>
          <p:cNvSpPr txBox="1"/>
          <p:nvPr/>
        </p:nvSpPr>
        <p:spPr>
          <a:xfrm>
            <a:off x="9416053" y="489140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Philippines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EEBE3-BF11-4B49-B2BD-D665B97B0000}"/>
              </a:ext>
            </a:extLst>
          </p:cNvPr>
          <p:cNvSpPr txBox="1"/>
          <p:nvPr/>
        </p:nvSpPr>
        <p:spPr>
          <a:xfrm rot="20376987">
            <a:off x="3547463" y="5089538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08B94C-BE68-4769-BAF2-87FDAFC34997}"/>
              </a:ext>
            </a:extLst>
          </p:cNvPr>
          <p:cNvSpPr txBox="1"/>
          <p:nvPr/>
        </p:nvSpPr>
        <p:spPr>
          <a:xfrm rot="20117313">
            <a:off x="7428853" y="5178066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</a:t>
            </a:r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D82945-C3CD-48C9-8887-68F9A0660A3E}"/>
              </a:ext>
            </a:extLst>
          </p:cNvPr>
          <p:cNvGrpSpPr/>
          <p:nvPr/>
        </p:nvGrpSpPr>
        <p:grpSpPr>
          <a:xfrm rot="19122841">
            <a:off x="4647798" y="4897670"/>
            <a:ext cx="513076" cy="513076"/>
            <a:chOff x="5705061" y="2895278"/>
            <a:chExt cx="895836" cy="89583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2728AB4-580E-4010-95CB-D311CB73F8DA}"/>
                </a:ext>
              </a:extLst>
            </p:cNvPr>
            <p:cNvSpPr/>
            <p:nvPr/>
          </p:nvSpPr>
          <p:spPr>
            <a:xfrm>
              <a:off x="5705061" y="2895278"/>
              <a:ext cx="895836" cy="895836"/>
            </a:xfrm>
            <a:prstGeom prst="ellipse">
              <a:avLst/>
            </a:prstGeom>
            <a:noFill/>
            <a:ln w="857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3115FE16-5FC6-4B84-B794-F25DEB4D6B70}"/>
                </a:ext>
              </a:extLst>
            </p:cNvPr>
            <p:cNvSpPr/>
            <p:nvPr/>
          </p:nvSpPr>
          <p:spPr>
            <a:xfrm>
              <a:off x="5784371" y="3240584"/>
              <a:ext cx="293915" cy="20522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7EE70A55-D397-4067-974E-8D7359C4D886}"/>
                </a:ext>
              </a:extLst>
            </p:cNvPr>
            <p:cNvSpPr/>
            <p:nvPr/>
          </p:nvSpPr>
          <p:spPr>
            <a:xfrm rot="10800000">
              <a:off x="6231511" y="3240584"/>
              <a:ext cx="293915" cy="20522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F7286FED-DFE0-4EF4-BF18-F2419EF37590}"/>
                </a:ext>
              </a:extLst>
            </p:cNvPr>
            <p:cNvSpPr/>
            <p:nvPr/>
          </p:nvSpPr>
          <p:spPr>
            <a:xfrm rot="16200000">
              <a:off x="6007941" y="3012056"/>
              <a:ext cx="293915" cy="20522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BBAA3BE-E2A9-4861-8457-41CB6272F861}"/>
                </a:ext>
              </a:extLst>
            </p:cNvPr>
            <p:cNvSpPr/>
            <p:nvPr/>
          </p:nvSpPr>
          <p:spPr>
            <a:xfrm rot="5400000">
              <a:off x="6007941" y="3478133"/>
              <a:ext cx="293915" cy="20522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84CEEE-91F7-47A0-AA77-4E089AE5D299}"/>
              </a:ext>
            </a:extLst>
          </p:cNvPr>
          <p:cNvGrpSpPr/>
          <p:nvPr/>
        </p:nvGrpSpPr>
        <p:grpSpPr>
          <a:xfrm rot="18836264">
            <a:off x="6569076" y="5593496"/>
            <a:ext cx="513076" cy="513076"/>
            <a:chOff x="5705061" y="2895278"/>
            <a:chExt cx="895836" cy="89583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83FA093-BFAC-49AB-AD77-25177EC8DF60}"/>
                </a:ext>
              </a:extLst>
            </p:cNvPr>
            <p:cNvSpPr/>
            <p:nvPr/>
          </p:nvSpPr>
          <p:spPr>
            <a:xfrm>
              <a:off x="5705061" y="2895278"/>
              <a:ext cx="895836" cy="895836"/>
            </a:xfrm>
            <a:prstGeom prst="ellipse">
              <a:avLst/>
            </a:prstGeom>
            <a:noFill/>
            <a:ln w="857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F39D5ACA-2448-4A8E-930E-E155775E454D}"/>
                </a:ext>
              </a:extLst>
            </p:cNvPr>
            <p:cNvSpPr/>
            <p:nvPr/>
          </p:nvSpPr>
          <p:spPr>
            <a:xfrm>
              <a:off x="5784371" y="3240584"/>
              <a:ext cx="293915" cy="20522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2841DC36-EC3A-445B-8753-F99C68C75818}"/>
                </a:ext>
              </a:extLst>
            </p:cNvPr>
            <p:cNvSpPr/>
            <p:nvPr/>
          </p:nvSpPr>
          <p:spPr>
            <a:xfrm rot="10800000">
              <a:off x="6231511" y="3240584"/>
              <a:ext cx="293915" cy="20522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0B6C81E-E87D-415C-9895-0A117CB20404}"/>
                </a:ext>
              </a:extLst>
            </p:cNvPr>
            <p:cNvSpPr/>
            <p:nvPr/>
          </p:nvSpPr>
          <p:spPr>
            <a:xfrm rot="16200000">
              <a:off x="6007941" y="3012056"/>
              <a:ext cx="293915" cy="20522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BF7094A2-7B30-4E04-A0FB-E5D0A89E0A9C}"/>
                </a:ext>
              </a:extLst>
            </p:cNvPr>
            <p:cNvSpPr/>
            <p:nvPr/>
          </p:nvSpPr>
          <p:spPr>
            <a:xfrm rot="5400000">
              <a:off x="6007941" y="3478133"/>
              <a:ext cx="293915" cy="20522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A1A301-36A9-4F84-9421-61B488179CFD}"/>
              </a:ext>
            </a:extLst>
          </p:cNvPr>
          <p:cNvGrpSpPr/>
          <p:nvPr/>
        </p:nvGrpSpPr>
        <p:grpSpPr>
          <a:xfrm rot="2617979">
            <a:off x="8448362" y="4972427"/>
            <a:ext cx="513076" cy="513076"/>
            <a:chOff x="5705061" y="2895278"/>
            <a:chExt cx="895836" cy="89583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795E0D-AA7A-42CB-BCBE-EE1E0160F009}"/>
                </a:ext>
              </a:extLst>
            </p:cNvPr>
            <p:cNvSpPr/>
            <p:nvPr/>
          </p:nvSpPr>
          <p:spPr>
            <a:xfrm>
              <a:off x="5705061" y="2895278"/>
              <a:ext cx="895836" cy="895836"/>
            </a:xfrm>
            <a:prstGeom prst="ellipse">
              <a:avLst/>
            </a:prstGeom>
            <a:noFill/>
            <a:ln w="857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D2453397-819F-4637-8E7B-B8DA1ED084DB}"/>
                </a:ext>
              </a:extLst>
            </p:cNvPr>
            <p:cNvSpPr/>
            <p:nvPr/>
          </p:nvSpPr>
          <p:spPr>
            <a:xfrm>
              <a:off x="5784371" y="3240584"/>
              <a:ext cx="293915" cy="20522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38BB14BA-15AB-4F8E-AF3A-2EC307275A12}"/>
                </a:ext>
              </a:extLst>
            </p:cNvPr>
            <p:cNvSpPr/>
            <p:nvPr/>
          </p:nvSpPr>
          <p:spPr>
            <a:xfrm rot="10800000">
              <a:off x="6231511" y="3240584"/>
              <a:ext cx="293915" cy="20522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685749CC-E4FC-45B1-B71F-BC777D644C77}"/>
                </a:ext>
              </a:extLst>
            </p:cNvPr>
            <p:cNvSpPr/>
            <p:nvPr/>
          </p:nvSpPr>
          <p:spPr>
            <a:xfrm rot="16200000">
              <a:off x="6007941" y="3012056"/>
              <a:ext cx="293915" cy="20522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1335868D-10A4-4891-A193-A97D85B69C72}"/>
                </a:ext>
              </a:extLst>
            </p:cNvPr>
            <p:cNvSpPr/>
            <p:nvPr/>
          </p:nvSpPr>
          <p:spPr>
            <a:xfrm rot="5400000">
              <a:off x="6007941" y="3478133"/>
              <a:ext cx="293915" cy="20522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45FC59C-AE26-4E8B-9C2C-C1410401D250}"/>
              </a:ext>
            </a:extLst>
          </p:cNvPr>
          <p:cNvGrpSpPr/>
          <p:nvPr/>
        </p:nvGrpSpPr>
        <p:grpSpPr>
          <a:xfrm rot="2674201">
            <a:off x="2602689" y="5476356"/>
            <a:ext cx="513076" cy="513076"/>
            <a:chOff x="5705061" y="2895278"/>
            <a:chExt cx="895836" cy="89583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F2650C-C806-4343-81FE-E6567DEC81D8}"/>
                </a:ext>
              </a:extLst>
            </p:cNvPr>
            <p:cNvSpPr/>
            <p:nvPr/>
          </p:nvSpPr>
          <p:spPr>
            <a:xfrm>
              <a:off x="5705061" y="2895278"/>
              <a:ext cx="895836" cy="895836"/>
            </a:xfrm>
            <a:prstGeom prst="ellipse">
              <a:avLst/>
            </a:prstGeom>
            <a:noFill/>
            <a:ln w="857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B521E3E-0488-4406-944E-7D6DE58C95E1}"/>
                </a:ext>
              </a:extLst>
            </p:cNvPr>
            <p:cNvSpPr/>
            <p:nvPr/>
          </p:nvSpPr>
          <p:spPr>
            <a:xfrm>
              <a:off x="5784371" y="3240584"/>
              <a:ext cx="293915" cy="20522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82093AF4-2204-45B6-8DC8-28C794C3D80F}"/>
                </a:ext>
              </a:extLst>
            </p:cNvPr>
            <p:cNvSpPr/>
            <p:nvPr/>
          </p:nvSpPr>
          <p:spPr>
            <a:xfrm rot="10800000">
              <a:off x="6231511" y="3240584"/>
              <a:ext cx="293915" cy="20522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3C95607-F7F7-4580-BA12-E0461F90ED05}"/>
                </a:ext>
              </a:extLst>
            </p:cNvPr>
            <p:cNvSpPr/>
            <p:nvPr/>
          </p:nvSpPr>
          <p:spPr>
            <a:xfrm rot="16200000">
              <a:off x="6007941" y="3012056"/>
              <a:ext cx="293915" cy="20522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DBA6CF2A-7561-4947-B312-AA8524D5E88A}"/>
                </a:ext>
              </a:extLst>
            </p:cNvPr>
            <p:cNvSpPr/>
            <p:nvPr/>
          </p:nvSpPr>
          <p:spPr>
            <a:xfrm rot="5400000">
              <a:off x="6007941" y="3478133"/>
              <a:ext cx="293915" cy="20522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044746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80EE-8C5E-495C-902C-BAAAAC7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VLSM Box method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3ECBA-BA24-496C-A560-48558AA0ADCD}"/>
              </a:ext>
            </a:extLst>
          </p:cNvPr>
          <p:cNvSpPr/>
          <p:nvPr/>
        </p:nvSpPr>
        <p:spPr>
          <a:xfrm>
            <a:off x="2248678" y="1614196"/>
            <a:ext cx="7707085" cy="50851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47213-5C2A-4764-AF8D-BEA0FC9F42FE}"/>
              </a:ext>
            </a:extLst>
          </p:cNvPr>
          <p:cNvSpPr txBox="1"/>
          <p:nvPr/>
        </p:nvSpPr>
        <p:spPr>
          <a:xfrm>
            <a:off x="1071753" y="161419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198.10.10.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020A-C7E9-4AC7-8EB8-6EB6551BF50E}"/>
              </a:ext>
            </a:extLst>
          </p:cNvPr>
          <p:cNvSpPr txBox="1"/>
          <p:nvPr/>
        </p:nvSpPr>
        <p:spPr>
          <a:xfrm>
            <a:off x="2236237" y="161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A3450-1D17-47D1-8179-6292B91400C9}"/>
              </a:ext>
            </a:extLst>
          </p:cNvPr>
          <p:cNvSpPr txBox="1"/>
          <p:nvPr/>
        </p:nvSpPr>
        <p:spPr>
          <a:xfrm>
            <a:off x="9377265" y="630820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33A97-CDFC-4FF3-9DF1-29B428BD4F97}"/>
              </a:ext>
            </a:extLst>
          </p:cNvPr>
          <p:cNvSpPr txBox="1"/>
          <p:nvPr/>
        </p:nvSpPr>
        <p:spPr>
          <a:xfrm>
            <a:off x="5812971" y="397212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2424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80EE-8C5E-495C-902C-BAAAAC7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VLSM Box method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3ECBA-BA24-496C-A560-48558AA0ADCD}"/>
              </a:ext>
            </a:extLst>
          </p:cNvPr>
          <p:cNvSpPr/>
          <p:nvPr/>
        </p:nvSpPr>
        <p:spPr>
          <a:xfrm>
            <a:off x="2248678" y="1614196"/>
            <a:ext cx="7707085" cy="50851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47213-5C2A-4764-AF8D-BEA0FC9F42FE}"/>
              </a:ext>
            </a:extLst>
          </p:cNvPr>
          <p:cNvSpPr txBox="1"/>
          <p:nvPr/>
        </p:nvSpPr>
        <p:spPr>
          <a:xfrm>
            <a:off x="1071753" y="161419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198.10.10.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020A-C7E9-4AC7-8EB8-6EB6551BF50E}"/>
              </a:ext>
            </a:extLst>
          </p:cNvPr>
          <p:cNvSpPr txBox="1"/>
          <p:nvPr/>
        </p:nvSpPr>
        <p:spPr>
          <a:xfrm>
            <a:off x="2236237" y="161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A3450-1D17-47D1-8179-6292B91400C9}"/>
              </a:ext>
            </a:extLst>
          </p:cNvPr>
          <p:cNvSpPr txBox="1"/>
          <p:nvPr/>
        </p:nvSpPr>
        <p:spPr>
          <a:xfrm>
            <a:off x="9377265" y="630820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33A97-CDFC-4FF3-9DF1-29B428BD4F97}"/>
              </a:ext>
            </a:extLst>
          </p:cNvPr>
          <p:cNvSpPr txBox="1"/>
          <p:nvPr/>
        </p:nvSpPr>
        <p:spPr>
          <a:xfrm>
            <a:off x="7745964" y="397212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/25</a:t>
            </a:r>
            <a:endParaRPr lang="en-A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476C28-5E1D-4686-9110-82BD201C2954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102221" y="1614196"/>
            <a:ext cx="0" cy="5085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B0CED9-77F2-4E22-8EDC-8F1ECFD4C2C0}"/>
              </a:ext>
            </a:extLst>
          </p:cNvPr>
          <p:cNvSpPr txBox="1"/>
          <p:nvPr/>
        </p:nvSpPr>
        <p:spPr>
          <a:xfrm>
            <a:off x="3892421" y="4010368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/25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5A7C5-68B6-44CC-83DC-2F4A49F864CA}"/>
              </a:ext>
            </a:extLst>
          </p:cNvPr>
          <p:cNvSpPr txBox="1"/>
          <p:nvPr/>
        </p:nvSpPr>
        <p:spPr>
          <a:xfrm>
            <a:off x="5542385" y="630820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3FA48-68D2-42A8-B35A-ECC53F82B36B}"/>
              </a:ext>
            </a:extLst>
          </p:cNvPr>
          <p:cNvSpPr txBox="1"/>
          <p:nvPr/>
        </p:nvSpPr>
        <p:spPr>
          <a:xfrm>
            <a:off x="6096000" y="160558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38158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80EE-8C5E-495C-902C-BAAAAC7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VLSM Box method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3ECBA-BA24-496C-A560-48558AA0ADCD}"/>
              </a:ext>
            </a:extLst>
          </p:cNvPr>
          <p:cNvSpPr/>
          <p:nvPr/>
        </p:nvSpPr>
        <p:spPr>
          <a:xfrm>
            <a:off x="2248678" y="1614196"/>
            <a:ext cx="7707085" cy="50851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47213-5C2A-4764-AF8D-BEA0FC9F42FE}"/>
              </a:ext>
            </a:extLst>
          </p:cNvPr>
          <p:cNvSpPr txBox="1"/>
          <p:nvPr/>
        </p:nvSpPr>
        <p:spPr>
          <a:xfrm>
            <a:off x="1071753" y="161419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198.10.10.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020A-C7E9-4AC7-8EB8-6EB6551BF50E}"/>
              </a:ext>
            </a:extLst>
          </p:cNvPr>
          <p:cNvSpPr txBox="1"/>
          <p:nvPr/>
        </p:nvSpPr>
        <p:spPr>
          <a:xfrm>
            <a:off x="2236237" y="161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A3450-1D17-47D1-8179-6292B91400C9}"/>
              </a:ext>
            </a:extLst>
          </p:cNvPr>
          <p:cNvSpPr txBox="1"/>
          <p:nvPr/>
        </p:nvSpPr>
        <p:spPr>
          <a:xfrm>
            <a:off x="9377265" y="630820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33A97-CDFC-4FF3-9DF1-29B428BD4F97}"/>
              </a:ext>
            </a:extLst>
          </p:cNvPr>
          <p:cNvSpPr txBox="1"/>
          <p:nvPr/>
        </p:nvSpPr>
        <p:spPr>
          <a:xfrm>
            <a:off x="7745964" y="397212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/25</a:t>
            </a:r>
            <a:endParaRPr lang="en-A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476C28-5E1D-4686-9110-82BD201C2954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102221" y="1614196"/>
            <a:ext cx="0" cy="5085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B0CED9-77F2-4E22-8EDC-8F1ECFD4C2C0}"/>
              </a:ext>
            </a:extLst>
          </p:cNvPr>
          <p:cNvSpPr txBox="1"/>
          <p:nvPr/>
        </p:nvSpPr>
        <p:spPr>
          <a:xfrm>
            <a:off x="3892421" y="4010368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/25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5A7C5-68B6-44CC-83DC-2F4A49F864CA}"/>
              </a:ext>
            </a:extLst>
          </p:cNvPr>
          <p:cNvSpPr txBox="1"/>
          <p:nvPr/>
        </p:nvSpPr>
        <p:spPr>
          <a:xfrm>
            <a:off x="5542385" y="630820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3FA48-68D2-42A8-B35A-ECC53F82B36B}"/>
              </a:ext>
            </a:extLst>
          </p:cNvPr>
          <p:cNvSpPr txBox="1"/>
          <p:nvPr/>
        </p:nvSpPr>
        <p:spPr>
          <a:xfrm>
            <a:off x="6096000" y="160558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E248AB-6563-4BF3-AC62-204FF1BD535B}"/>
              </a:ext>
            </a:extLst>
          </p:cNvPr>
          <p:cNvSpPr txBox="1"/>
          <p:nvPr/>
        </p:nvSpPr>
        <p:spPr>
          <a:xfrm>
            <a:off x="3717150" y="3602790"/>
            <a:ext cx="9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SYDNEY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57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80EE-8C5E-495C-902C-BAAAAC7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VLSM Box method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3ECBA-BA24-496C-A560-48558AA0ADCD}"/>
              </a:ext>
            </a:extLst>
          </p:cNvPr>
          <p:cNvSpPr/>
          <p:nvPr/>
        </p:nvSpPr>
        <p:spPr>
          <a:xfrm>
            <a:off x="2248678" y="1614196"/>
            <a:ext cx="7707085" cy="50851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47213-5C2A-4764-AF8D-BEA0FC9F42FE}"/>
              </a:ext>
            </a:extLst>
          </p:cNvPr>
          <p:cNvSpPr txBox="1"/>
          <p:nvPr/>
        </p:nvSpPr>
        <p:spPr>
          <a:xfrm>
            <a:off x="1071753" y="161419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198.10.10.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020A-C7E9-4AC7-8EB8-6EB6551BF50E}"/>
              </a:ext>
            </a:extLst>
          </p:cNvPr>
          <p:cNvSpPr txBox="1"/>
          <p:nvPr/>
        </p:nvSpPr>
        <p:spPr>
          <a:xfrm>
            <a:off x="2236237" y="161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A3450-1D17-47D1-8179-6292B91400C9}"/>
              </a:ext>
            </a:extLst>
          </p:cNvPr>
          <p:cNvSpPr txBox="1"/>
          <p:nvPr/>
        </p:nvSpPr>
        <p:spPr>
          <a:xfrm>
            <a:off x="9377265" y="630820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33A97-CDFC-4FF3-9DF1-29B428BD4F97}"/>
              </a:ext>
            </a:extLst>
          </p:cNvPr>
          <p:cNvSpPr txBox="1"/>
          <p:nvPr/>
        </p:nvSpPr>
        <p:spPr>
          <a:xfrm>
            <a:off x="7745964" y="526254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/26</a:t>
            </a:r>
            <a:endParaRPr lang="en-A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476C28-5E1D-4686-9110-82BD201C2954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102221" y="1614196"/>
            <a:ext cx="0" cy="5085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B0CED9-77F2-4E22-8EDC-8F1ECFD4C2C0}"/>
              </a:ext>
            </a:extLst>
          </p:cNvPr>
          <p:cNvSpPr txBox="1"/>
          <p:nvPr/>
        </p:nvSpPr>
        <p:spPr>
          <a:xfrm>
            <a:off x="3892421" y="4010368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/25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5A7C5-68B6-44CC-83DC-2F4A49F864CA}"/>
              </a:ext>
            </a:extLst>
          </p:cNvPr>
          <p:cNvSpPr txBox="1"/>
          <p:nvPr/>
        </p:nvSpPr>
        <p:spPr>
          <a:xfrm>
            <a:off x="5542385" y="630820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3FA48-68D2-42A8-B35A-ECC53F82B36B}"/>
              </a:ext>
            </a:extLst>
          </p:cNvPr>
          <p:cNvSpPr txBox="1"/>
          <p:nvPr/>
        </p:nvSpPr>
        <p:spPr>
          <a:xfrm>
            <a:off x="6096000" y="160558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7C6C09-DFD4-4E18-96A2-CCED16A69EB7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6102220" y="4156788"/>
            <a:ext cx="3853543" cy="382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58BAFC-710D-4D92-8EE2-95EEA26735D3}"/>
              </a:ext>
            </a:extLst>
          </p:cNvPr>
          <p:cNvSpPr txBox="1"/>
          <p:nvPr/>
        </p:nvSpPr>
        <p:spPr>
          <a:xfrm>
            <a:off x="7745962" y="2665938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/26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EF957-4F85-4541-9B46-101861633D1D}"/>
              </a:ext>
            </a:extLst>
          </p:cNvPr>
          <p:cNvSpPr txBox="1"/>
          <p:nvPr/>
        </p:nvSpPr>
        <p:spPr>
          <a:xfrm>
            <a:off x="6108442" y="420364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82061-C7C5-47EE-B1CE-E45C19CF5EFA}"/>
              </a:ext>
            </a:extLst>
          </p:cNvPr>
          <p:cNvSpPr txBox="1"/>
          <p:nvPr/>
        </p:nvSpPr>
        <p:spPr>
          <a:xfrm>
            <a:off x="9373379" y="376561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191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19BD57-C6CD-4D67-BC86-A0ADE598F817}"/>
              </a:ext>
            </a:extLst>
          </p:cNvPr>
          <p:cNvSpPr txBox="1"/>
          <p:nvPr/>
        </p:nvSpPr>
        <p:spPr>
          <a:xfrm>
            <a:off x="3717150" y="3602790"/>
            <a:ext cx="9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SYDNEY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635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80EE-8C5E-495C-902C-BAAAAC7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VLSM Box method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3ECBA-BA24-496C-A560-48558AA0ADCD}"/>
              </a:ext>
            </a:extLst>
          </p:cNvPr>
          <p:cNvSpPr/>
          <p:nvPr/>
        </p:nvSpPr>
        <p:spPr>
          <a:xfrm>
            <a:off x="2248678" y="1622822"/>
            <a:ext cx="7707085" cy="50851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47213-5C2A-4764-AF8D-BEA0FC9F42FE}"/>
              </a:ext>
            </a:extLst>
          </p:cNvPr>
          <p:cNvSpPr txBox="1"/>
          <p:nvPr/>
        </p:nvSpPr>
        <p:spPr>
          <a:xfrm>
            <a:off x="1071753" y="161419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198.10.10.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020A-C7E9-4AC7-8EB8-6EB6551BF50E}"/>
              </a:ext>
            </a:extLst>
          </p:cNvPr>
          <p:cNvSpPr txBox="1"/>
          <p:nvPr/>
        </p:nvSpPr>
        <p:spPr>
          <a:xfrm>
            <a:off x="2236237" y="161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A3450-1D17-47D1-8179-6292B91400C9}"/>
              </a:ext>
            </a:extLst>
          </p:cNvPr>
          <p:cNvSpPr txBox="1"/>
          <p:nvPr/>
        </p:nvSpPr>
        <p:spPr>
          <a:xfrm>
            <a:off x="9377265" y="630820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</a:t>
            </a:r>
            <a:endParaRPr lang="en-A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476C28-5E1D-4686-9110-82BD201C2954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102221" y="1622822"/>
            <a:ext cx="0" cy="5085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B0CED9-77F2-4E22-8EDC-8F1ECFD4C2C0}"/>
              </a:ext>
            </a:extLst>
          </p:cNvPr>
          <p:cNvSpPr txBox="1"/>
          <p:nvPr/>
        </p:nvSpPr>
        <p:spPr>
          <a:xfrm>
            <a:off x="3892421" y="4010368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/25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5A7C5-68B6-44CC-83DC-2F4A49F864CA}"/>
              </a:ext>
            </a:extLst>
          </p:cNvPr>
          <p:cNvSpPr txBox="1"/>
          <p:nvPr/>
        </p:nvSpPr>
        <p:spPr>
          <a:xfrm>
            <a:off x="5542385" y="630820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3FA48-68D2-42A8-B35A-ECC53F82B36B}"/>
              </a:ext>
            </a:extLst>
          </p:cNvPr>
          <p:cNvSpPr txBox="1"/>
          <p:nvPr/>
        </p:nvSpPr>
        <p:spPr>
          <a:xfrm>
            <a:off x="6096000" y="160558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7C6C09-DFD4-4E18-96A2-CCED16A69EB7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6102220" y="4165414"/>
            <a:ext cx="3853543" cy="382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58BAFC-710D-4D92-8EE2-95EEA26735D3}"/>
              </a:ext>
            </a:extLst>
          </p:cNvPr>
          <p:cNvSpPr txBox="1"/>
          <p:nvPr/>
        </p:nvSpPr>
        <p:spPr>
          <a:xfrm>
            <a:off x="6888715" y="266586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EF957-4F85-4541-9B46-101861633D1D}"/>
              </a:ext>
            </a:extLst>
          </p:cNvPr>
          <p:cNvSpPr txBox="1"/>
          <p:nvPr/>
        </p:nvSpPr>
        <p:spPr>
          <a:xfrm>
            <a:off x="6108442" y="420364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82061-C7C5-47EE-B1CE-E45C19CF5EFA}"/>
              </a:ext>
            </a:extLst>
          </p:cNvPr>
          <p:cNvSpPr txBox="1"/>
          <p:nvPr/>
        </p:nvSpPr>
        <p:spPr>
          <a:xfrm>
            <a:off x="9373379" y="376561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191</a:t>
            </a:r>
            <a:endParaRPr lang="en-A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84BB61-FF18-403D-B348-F52B009048A8}"/>
              </a:ext>
            </a:extLst>
          </p:cNvPr>
          <p:cNvCxnSpPr>
            <a:cxnSpLocks/>
          </p:cNvCxnSpPr>
          <p:nvPr/>
        </p:nvCxnSpPr>
        <p:spPr>
          <a:xfrm>
            <a:off x="8154956" y="1614196"/>
            <a:ext cx="0" cy="2580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263DA7-5B6C-4903-A3CE-1B7E08646E5F}"/>
              </a:ext>
            </a:extLst>
          </p:cNvPr>
          <p:cNvSpPr txBox="1"/>
          <p:nvPr/>
        </p:nvSpPr>
        <p:spPr>
          <a:xfrm>
            <a:off x="8855141" y="266586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767F38-432C-4A3C-9EF2-47F9C97BBA36}"/>
              </a:ext>
            </a:extLst>
          </p:cNvPr>
          <p:cNvSpPr txBox="1"/>
          <p:nvPr/>
        </p:nvSpPr>
        <p:spPr>
          <a:xfrm>
            <a:off x="8154956" y="160558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E3247D-A603-4286-A762-70B7C3FC189B}"/>
              </a:ext>
            </a:extLst>
          </p:cNvPr>
          <p:cNvSpPr txBox="1"/>
          <p:nvPr/>
        </p:nvSpPr>
        <p:spPr>
          <a:xfrm>
            <a:off x="7568686" y="377884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159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2E4722-EE0C-4FD3-BC7D-DD80DF054048}"/>
              </a:ext>
            </a:extLst>
          </p:cNvPr>
          <p:cNvSpPr txBox="1"/>
          <p:nvPr/>
        </p:nvSpPr>
        <p:spPr>
          <a:xfrm>
            <a:off x="3717150" y="3602790"/>
            <a:ext cx="9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SYDNEY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47D825-B3E2-41BE-8F27-EE23B635C783}"/>
              </a:ext>
            </a:extLst>
          </p:cNvPr>
          <p:cNvSpPr txBox="1"/>
          <p:nvPr/>
        </p:nvSpPr>
        <p:spPr>
          <a:xfrm>
            <a:off x="7745964" y="526254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588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9A1C-FADF-4A78-AAC7-5117A24C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Address (MAC Address)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D78EF-54B9-447C-957B-BCA6F3AF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Address - basically made up of two parts</a:t>
            </a:r>
          </a:p>
          <a:p>
            <a:pPr lvl="1"/>
            <a:r>
              <a:rPr lang="en-US" dirty="0"/>
              <a:t>Vendor Address</a:t>
            </a:r>
          </a:p>
          <a:p>
            <a:pPr lvl="1"/>
            <a:r>
              <a:rPr lang="en-US" dirty="0"/>
              <a:t>Random Address</a:t>
            </a:r>
          </a:p>
          <a:p>
            <a:r>
              <a:rPr lang="en-US" dirty="0"/>
              <a:t>013E1FBB23A1</a:t>
            </a:r>
          </a:p>
          <a:p>
            <a:pPr lvl="1"/>
            <a:r>
              <a:rPr lang="en-US" dirty="0"/>
              <a:t>013E1F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BB23A1 </a:t>
            </a:r>
            <a:r>
              <a:rPr lang="en-US" dirty="0"/>
              <a:t>– First part is the Vendor Address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013E1F</a:t>
            </a:r>
            <a:r>
              <a:rPr lang="en-US" dirty="0"/>
              <a:t>BB23A1 – Last part is the Random Address</a:t>
            </a:r>
          </a:p>
          <a:p>
            <a:r>
              <a:rPr lang="en-US" dirty="0"/>
              <a:t>FFFFFFFFFFFF</a:t>
            </a:r>
          </a:p>
          <a:p>
            <a:pPr lvl="1"/>
            <a:r>
              <a:rPr lang="en-US" dirty="0"/>
              <a:t>Special MAC address for Broadcasts</a:t>
            </a:r>
          </a:p>
          <a:p>
            <a:r>
              <a:rPr lang="en-US" dirty="0"/>
              <a:t>This is how computers communicate with each other NIC to NIC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04555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80EE-8C5E-495C-902C-BAAAAC7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VLSM Box method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3ECBA-BA24-496C-A560-48558AA0ADCD}"/>
              </a:ext>
            </a:extLst>
          </p:cNvPr>
          <p:cNvSpPr/>
          <p:nvPr/>
        </p:nvSpPr>
        <p:spPr>
          <a:xfrm>
            <a:off x="2248678" y="1614196"/>
            <a:ext cx="7707085" cy="50851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47213-5C2A-4764-AF8D-BEA0FC9F42FE}"/>
              </a:ext>
            </a:extLst>
          </p:cNvPr>
          <p:cNvSpPr txBox="1"/>
          <p:nvPr/>
        </p:nvSpPr>
        <p:spPr>
          <a:xfrm>
            <a:off x="1071753" y="161419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198.10.10.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020A-C7E9-4AC7-8EB8-6EB6551BF50E}"/>
              </a:ext>
            </a:extLst>
          </p:cNvPr>
          <p:cNvSpPr txBox="1"/>
          <p:nvPr/>
        </p:nvSpPr>
        <p:spPr>
          <a:xfrm>
            <a:off x="2236237" y="161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A3450-1D17-47D1-8179-6292B91400C9}"/>
              </a:ext>
            </a:extLst>
          </p:cNvPr>
          <p:cNvSpPr txBox="1"/>
          <p:nvPr/>
        </p:nvSpPr>
        <p:spPr>
          <a:xfrm>
            <a:off x="9377265" y="630820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</a:t>
            </a:r>
            <a:endParaRPr lang="en-A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476C28-5E1D-4686-9110-82BD201C2954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102221" y="1614196"/>
            <a:ext cx="0" cy="5085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B0CED9-77F2-4E22-8EDC-8F1ECFD4C2C0}"/>
              </a:ext>
            </a:extLst>
          </p:cNvPr>
          <p:cNvSpPr txBox="1"/>
          <p:nvPr/>
        </p:nvSpPr>
        <p:spPr>
          <a:xfrm>
            <a:off x="3892421" y="4010368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/25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5A7C5-68B6-44CC-83DC-2F4A49F864CA}"/>
              </a:ext>
            </a:extLst>
          </p:cNvPr>
          <p:cNvSpPr txBox="1"/>
          <p:nvPr/>
        </p:nvSpPr>
        <p:spPr>
          <a:xfrm>
            <a:off x="5542385" y="630820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3FA48-68D2-42A8-B35A-ECC53F82B36B}"/>
              </a:ext>
            </a:extLst>
          </p:cNvPr>
          <p:cNvSpPr txBox="1"/>
          <p:nvPr/>
        </p:nvSpPr>
        <p:spPr>
          <a:xfrm>
            <a:off x="6096000" y="160558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7C6C09-DFD4-4E18-96A2-CCED16A69EB7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6102220" y="4156788"/>
            <a:ext cx="3853543" cy="382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58BAFC-710D-4D92-8EE2-95EEA26735D3}"/>
              </a:ext>
            </a:extLst>
          </p:cNvPr>
          <p:cNvSpPr txBox="1"/>
          <p:nvPr/>
        </p:nvSpPr>
        <p:spPr>
          <a:xfrm>
            <a:off x="6888715" y="266586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EF957-4F85-4541-9B46-101861633D1D}"/>
              </a:ext>
            </a:extLst>
          </p:cNvPr>
          <p:cNvSpPr txBox="1"/>
          <p:nvPr/>
        </p:nvSpPr>
        <p:spPr>
          <a:xfrm>
            <a:off x="6108442" y="420364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82061-C7C5-47EE-B1CE-E45C19CF5EFA}"/>
              </a:ext>
            </a:extLst>
          </p:cNvPr>
          <p:cNvSpPr txBox="1"/>
          <p:nvPr/>
        </p:nvSpPr>
        <p:spPr>
          <a:xfrm>
            <a:off x="9373379" y="376561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191</a:t>
            </a:r>
            <a:endParaRPr lang="en-A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84BB61-FF18-403D-B348-F52B009048A8}"/>
              </a:ext>
            </a:extLst>
          </p:cNvPr>
          <p:cNvCxnSpPr>
            <a:cxnSpLocks/>
          </p:cNvCxnSpPr>
          <p:nvPr/>
        </p:nvCxnSpPr>
        <p:spPr>
          <a:xfrm>
            <a:off x="8154956" y="1614196"/>
            <a:ext cx="0" cy="2580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263DA7-5B6C-4903-A3CE-1B7E08646E5F}"/>
              </a:ext>
            </a:extLst>
          </p:cNvPr>
          <p:cNvSpPr txBox="1"/>
          <p:nvPr/>
        </p:nvSpPr>
        <p:spPr>
          <a:xfrm>
            <a:off x="8855141" y="266586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767F38-432C-4A3C-9EF2-47F9C97BBA36}"/>
              </a:ext>
            </a:extLst>
          </p:cNvPr>
          <p:cNvSpPr txBox="1"/>
          <p:nvPr/>
        </p:nvSpPr>
        <p:spPr>
          <a:xfrm>
            <a:off x="8154956" y="160558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E3247D-A603-4286-A762-70B7C3FC189B}"/>
              </a:ext>
            </a:extLst>
          </p:cNvPr>
          <p:cNvSpPr txBox="1"/>
          <p:nvPr/>
        </p:nvSpPr>
        <p:spPr>
          <a:xfrm>
            <a:off x="7568686" y="377884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159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2E4722-EE0C-4FD3-BC7D-DD80DF054048}"/>
              </a:ext>
            </a:extLst>
          </p:cNvPr>
          <p:cNvSpPr txBox="1"/>
          <p:nvPr/>
        </p:nvSpPr>
        <p:spPr>
          <a:xfrm>
            <a:off x="3717150" y="3602790"/>
            <a:ext cx="9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SYDNEY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47D825-B3E2-41BE-8F27-EE23B635C783}"/>
              </a:ext>
            </a:extLst>
          </p:cNvPr>
          <p:cNvSpPr txBox="1"/>
          <p:nvPr/>
        </p:nvSpPr>
        <p:spPr>
          <a:xfrm>
            <a:off x="7745964" y="526254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/26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DCA849-0376-47D0-877B-3F84953F954F}"/>
              </a:ext>
            </a:extLst>
          </p:cNvPr>
          <p:cNvSpPr txBox="1"/>
          <p:nvPr/>
        </p:nvSpPr>
        <p:spPr>
          <a:xfrm>
            <a:off x="6511466" y="2297268"/>
            <a:ext cx="13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PHILIPPINES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35B804-D7A2-4D67-90C5-0929FEA12299}"/>
              </a:ext>
            </a:extLst>
          </p:cNvPr>
          <p:cNvSpPr txBox="1"/>
          <p:nvPr/>
        </p:nvSpPr>
        <p:spPr>
          <a:xfrm>
            <a:off x="8664583" y="2277407"/>
            <a:ext cx="79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PERTH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41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80EE-8C5E-495C-902C-BAAAAC7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VLSM Box method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3ECBA-BA24-496C-A560-48558AA0ADCD}"/>
              </a:ext>
            </a:extLst>
          </p:cNvPr>
          <p:cNvSpPr/>
          <p:nvPr/>
        </p:nvSpPr>
        <p:spPr>
          <a:xfrm>
            <a:off x="2248678" y="1614196"/>
            <a:ext cx="7707085" cy="50851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47213-5C2A-4764-AF8D-BEA0FC9F42FE}"/>
              </a:ext>
            </a:extLst>
          </p:cNvPr>
          <p:cNvSpPr txBox="1"/>
          <p:nvPr/>
        </p:nvSpPr>
        <p:spPr>
          <a:xfrm>
            <a:off x="1071753" y="161419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198.10.10.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020A-C7E9-4AC7-8EB8-6EB6551BF50E}"/>
              </a:ext>
            </a:extLst>
          </p:cNvPr>
          <p:cNvSpPr txBox="1"/>
          <p:nvPr/>
        </p:nvSpPr>
        <p:spPr>
          <a:xfrm>
            <a:off x="2236237" y="161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A3450-1D17-47D1-8179-6292B91400C9}"/>
              </a:ext>
            </a:extLst>
          </p:cNvPr>
          <p:cNvSpPr txBox="1"/>
          <p:nvPr/>
        </p:nvSpPr>
        <p:spPr>
          <a:xfrm>
            <a:off x="9377265" y="630820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</a:t>
            </a:r>
            <a:endParaRPr lang="en-A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476C28-5E1D-4686-9110-82BD201C2954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102221" y="1614196"/>
            <a:ext cx="0" cy="5085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B0CED9-77F2-4E22-8EDC-8F1ECFD4C2C0}"/>
              </a:ext>
            </a:extLst>
          </p:cNvPr>
          <p:cNvSpPr txBox="1"/>
          <p:nvPr/>
        </p:nvSpPr>
        <p:spPr>
          <a:xfrm>
            <a:off x="3892421" y="4010368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/25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5A7C5-68B6-44CC-83DC-2F4A49F864CA}"/>
              </a:ext>
            </a:extLst>
          </p:cNvPr>
          <p:cNvSpPr txBox="1"/>
          <p:nvPr/>
        </p:nvSpPr>
        <p:spPr>
          <a:xfrm>
            <a:off x="5542385" y="630820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3FA48-68D2-42A8-B35A-ECC53F82B36B}"/>
              </a:ext>
            </a:extLst>
          </p:cNvPr>
          <p:cNvSpPr txBox="1"/>
          <p:nvPr/>
        </p:nvSpPr>
        <p:spPr>
          <a:xfrm>
            <a:off x="6096000" y="160558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7C6C09-DFD4-4E18-96A2-CCED16A69EB7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6102220" y="4156788"/>
            <a:ext cx="3853543" cy="382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58BAFC-710D-4D92-8EE2-95EEA26735D3}"/>
              </a:ext>
            </a:extLst>
          </p:cNvPr>
          <p:cNvSpPr txBox="1"/>
          <p:nvPr/>
        </p:nvSpPr>
        <p:spPr>
          <a:xfrm>
            <a:off x="6888715" y="266586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EF957-4F85-4541-9B46-101861633D1D}"/>
              </a:ext>
            </a:extLst>
          </p:cNvPr>
          <p:cNvSpPr txBox="1"/>
          <p:nvPr/>
        </p:nvSpPr>
        <p:spPr>
          <a:xfrm>
            <a:off x="6108442" y="420364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82061-C7C5-47EE-B1CE-E45C19CF5EFA}"/>
              </a:ext>
            </a:extLst>
          </p:cNvPr>
          <p:cNvSpPr txBox="1"/>
          <p:nvPr/>
        </p:nvSpPr>
        <p:spPr>
          <a:xfrm>
            <a:off x="9373379" y="376561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191</a:t>
            </a:r>
            <a:endParaRPr lang="en-A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84BB61-FF18-403D-B348-F52B009048A8}"/>
              </a:ext>
            </a:extLst>
          </p:cNvPr>
          <p:cNvCxnSpPr>
            <a:cxnSpLocks/>
          </p:cNvCxnSpPr>
          <p:nvPr/>
        </p:nvCxnSpPr>
        <p:spPr>
          <a:xfrm>
            <a:off x="8154956" y="1614196"/>
            <a:ext cx="0" cy="2580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263DA7-5B6C-4903-A3CE-1B7E08646E5F}"/>
              </a:ext>
            </a:extLst>
          </p:cNvPr>
          <p:cNvSpPr txBox="1"/>
          <p:nvPr/>
        </p:nvSpPr>
        <p:spPr>
          <a:xfrm>
            <a:off x="8855141" y="266586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767F38-432C-4A3C-9EF2-47F9C97BBA36}"/>
              </a:ext>
            </a:extLst>
          </p:cNvPr>
          <p:cNvSpPr txBox="1"/>
          <p:nvPr/>
        </p:nvSpPr>
        <p:spPr>
          <a:xfrm>
            <a:off x="8154956" y="160558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E3247D-A603-4286-A762-70B7C3FC189B}"/>
              </a:ext>
            </a:extLst>
          </p:cNvPr>
          <p:cNvSpPr txBox="1"/>
          <p:nvPr/>
        </p:nvSpPr>
        <p:spPr>
          <a:xfrm>
            <a:off x="7568686" y="377884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159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2E4722-EE0C-4FD3-BC7D-DD80DF054048}"/>
              </a:ext>
            </a:extLst>
          </p:cNvPr>
          <p:cNvSpPr txBox="1"/>
          <p:nvPr/>
        </p:nvSpPr>
        <p:spPr>
          <a:xfrm>
            <a:off x="3717150" y="3602790"/>
            <a:ext cx="9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SYDNEY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34F4A8-0D1B-4BE7-B7BD-F474DFCC3461}"/>
              </a:ext>
            </a:extLst>
          </p:cNvPr>
          <p:cNvCxnSpPr>
            <a:cxnSpLocks/>
          </p:cNvCxnSpPr>
          <p:nvPr/>
        </p:nvCxnSpPr>
        <p:spPr>
          <a:xfrm>
            <a:off x="8154956" y="4118542"/>
            <a:ext cx="0" cy="2580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13D9C0-F29D-493D-B9D5-2C8B23B821DD}"/>
              </a:ext>
            </a:extLst>
          </p:cNvPr>
          <p:cNvSpPr txBox="1"/>
          <p:nvPr/>
        </p:nvSpPr>
        <p:spPr>
          <a:xfrm>
            <a:off x="6888715" y="5243804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73E76A-7364-4AC6-B787-87671BE1842F}"/>
              </a:ext>
            </a:extLst>
          </p:cNvPr>
          <p:cNvSpPr txBox="1"/>
          <p:nvPr/>
        </p:nvSpPr>
        <p:spPr>
          <a:xfrm>
            <a:off x="8855141" y="5243804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93DC00-2ABF-4F93-B4D3-95B4854AE308}"/>
              </a:ext>
            </a:extLst>
          </p:cNvPr>
          <p:cNvSpPr txBox="1"/>
          <p:nvPr/>
        </p:nvSpPr>
        <p:spPr>
          <a:xfrm>
            <a:off x="8151070" y="4195034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3E6985-9421-4D0D-B4B1-657EE75A3E83}"/>
              </a:ext>
            </a:extLst>
          </p:cNvPr>
          <p:cNvSpPr txBox="1"/>
          <p:nvPr/>
        </p:nvSpPr>
        <p:spPr>
          <a:xfrm>
            <a:off x="7568686" y="632967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223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2B54CA-BAEE-4C3C-A61E-5894DF3CF81A}"/>
              </a:ext>
            </a:extLst>
          </p:cNvPr>
          <p:cNvSpPr txBox="1"/>
          <p:nvPr/>
        </p:nvSpPr>
        <p:spPr>
          <a:xfrm>
            <a:off x="6511466" y="2297268"/>
            <a:ext cx="13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PHILIPPINES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15CDFC-DB25-4C44-9DDB-F9BF065B020D}"/>
              </a:ext>
            </a:extLst>
          </p:cNvPr>
          <p:cNvSpPr txBox="1"/>
          <p:nvPr/>
        </p:nvSpPr>
        <p:spPr>
          <a:xfrm>
            <a:off x="8664583" y="2277407"/>
            <a:ext cx="79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PERTH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3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80EE-8C5E-495C-902C-BAAAAC7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VLSM Box method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3ECBA-BA24-496C-A560-48558AA0ADCD}"/>
              </a:ext>
            </a:extLst>
          </p:cNvPr>
          <p:cNvSpPr/>
          <p:nvPr/>
        </p:nvSpPr>
        <p:spPr>
          <a:xfrm>
            <a:off x="2248678" y="1614196"/>
            <a:ext cx="7707085" cy="50851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47213-5C2A-4764-AF8D-BEA0FC9F42FE}"/>
              </a:ext>
            </a:extLst>
          </p:cNvPr>
          <p:cNvSpPr txBox="1"/>
          <p:nvPr/>
        </p:nvSpPr>
        <p:spPr>
          <a:xfrm>
            <a:off x="1071753" y="161419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198.10.10.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020A-C7E9-4AC7-8EB8-6EB6551BF50E}"/>
              </a:ext>
            </a:extLst>
          </p:cNvPr>
          <p:cNvSpPr txBox="1"/>
          <p:nvPr/>
        </p:nvSpPr>
        <p:spPr>
          <a:xfrm>
            <a:off x="2236237" y="161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A3450-1D17-47D1-8179-6292B91400C9}"/>
              </a:ext>
            </a:extLst>
          </p:cNvPr>
          <p:cNvSpPr txBox="1"/>
          <p:nvPr/>
        </p:nvSpPr>
        <p:spPr>
          <a:xfrm>
            <a:off x="9377265" y="630820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</a:t>
            </a:r>
            <a:endParaRPr lang="en-A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476C28-5E1D-4686-9110-82BD201C2954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102221" y="1614196"/>
            <a:ext cx="0" cy="5085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B0CED9-77F2-4E22-8EDC-8F1ECFD4C2C0}"/>
              </a:ext>
            </a:extLst>
          </p:cNvPr>
          <p:cNvSpPr txBox="1"/>
          <p:nvPr/>
        </p:nvSpPr>
        <p:spPr>
          <a:xfrm>
            <a:off x="3892421" y="4010368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/25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5A7C5-68B6-44CC-83DC-2F4A49F864CA}"/>
              </a:ext>
            </a:extLst>
          </p:cNvPr>
          <p:cNvSpPr txBox="1"/>
          <p:nvPr/>
        </p:nvSpPr>
        <p:spPr>
          <a:xfrm>
            <a:off x="5542385" y="630820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3FA48-68D2-42A8-B35A-ECC53F82B36B}"/>
              </a:ext>
            </a:extLst>
          </p:cNvPr>
          <p:cNvSpPr txBox="1"/>
          <p:nvPr/>
        </p:nvSpPr>
        <p:spPr>
          <a:xfrm>
            <a:off x="6096000" y="160558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7C6C09-DFD4-4E18-96A2-CCED16A69EB7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6102220" y="4156788"/>
            <a:ext cx="3853543" cy="382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58BAFC-710D-4D92-8EE2-95EEA26735D3}"/>
              </a:ext>
            </a:extLst>
          </p:cNvPr>
          <p:cNvSpPr txBox="1"/>
          <p:nvPr/>
        </p:nvSpPr>
        <p:spPr>
          <a:xfrm>
            <a:off x="6888715" y="266586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EF957-4F85-4541-9B46-101861633D1D}"/>
              </a:ext>
            </a:extLst>
          </p:cNvPr>
          <p:cNvSpPr txBox="1"/>
          <p:nvPr/>
        </p:nvSpPr>
        <p:spPr>
          <a:xfrm>
            <a:off x="6108442" y="420364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82061-C7C5-47EE-B1CE-E45C19CF5EFA}"/>
              </a:ext>
            </a:extLst>
          </p:cNvPr>
          <p:cNvSpPr txBox="1"/>
          <p:nvPr/>
        </p:nvSpPr>
        <p:spPr>
          <a:xfrm>
            <a:off x="9373379" y="376561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191</a:t>
            </a:r>
            <a:endParaRPr lang="en-A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84BB61-FF18-403D-B348-F52B009048A8}"/>
              </a:ext>
            </a:extLst>
          </p:cNvPr>
          <p:cNvCxnSpPr>
            <a:cxnSpLocks/>
          </p:cNvCxnSpPr>
          <p:nvPr/>
        </p:nvCxnSpPr>
        <p:spPr>
          <a:xfrm>
            <a:off x="8154956" y="1614196"/>
            <a:ext cx="0" cy="2580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263DA7-5B6C-4903-A3CE-1B7E08646E5F}"/>
              </a:ext>
            </a:extLst>
          </p:cNvPr>
          <p:cNvSpPr txBox="1"/>
          <p:nvPr/>
        </p:nvSpPr>
        <p:spPr>
          <a:xfrm>
            <a:off x="8855141" y="266586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767F38-432C-4A3C-9EF2-47F9C97BBA36}"/>
              </a:ext>
            </a:extLst>
          </p:cNvPr>
          <p:cNvSpPr txBox="1"/>
          <p:nvPr/>
        </p:nvSpPr>
        <p:spPr>
          <a:xfrm>
            <a:off x="8154956" y="160558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E3247D-A603-4286-A762-70B7C3FC189B}"/>
              </a:ext>
            </a:extLst>
          </p:cNvPr>
          <p:cNvSpPr txBox="1"/>
          <p:nvPr/>
        </p:nvSpPr>
        <p:spPr>
          <a:xfrm>
            <a:off x="7568686" y="377884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159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2E4722-EE0C-4FD3-BC7D-DD80DF054048}"/>
              </a:ext>
            </a:extLst>
          </p:cNvPr>
          <p:cNvSpPr txBox="1"/>
          <p:nvPr/>
        </p:nvSpPr>
        <p:spPr>
          <a:xfrm>
            <a:off x="3717150" y="3602790"/>
            <a:ext cx="9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SYDNEY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9033EA-D768-47B1-A6B2-D6466CAAAF37}"/>
              </a:ext>
            </a:extLst>
          </p:cNvPr>
          <p:cNvSpPr txBox="1"/>
          <p:nvPr/>
        </p:nvSpPr>
        <p:spPr>
          <a:xfrm>
            <a:off x="6511466" y="2297268"/>
            <a:ext cx="13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PHILIPPINES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36303-BF37-403A-B536-1A0D4125BBB3}"/>
              </a:ext>
            </a:extLst>
          </p:cNvPr>
          <p:cNvSpPr txBox="1"/>
          <p:nvPr/>
        </p:nvSpPr>
        <p:spPr>
          <a:xfrm>
            <a:off x="8664583" y="2277407"/>
            <a:ext cx="79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PERTH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34F4A8-0D1B-4BE7-B7BD-F474DFCC3461}"/>
              </a:ext>
            </a:extLst>
          </p:cNvPr>
          <p:cNvCxnSpPr>
            <a:cxnSpLocks/>
          </p:cNvCxnSpPr>
          <p:nvPr/>
        </p:nvCxnSpPr>
        <p:spPr>
          <a:xfrm>
            <a:off x="8154956" y="4118542"/>
            <a:ext cx="0" cy="2580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13D9C0-F29D-493D-B9D5-2C8B23B821DD}"/>
              </a:ext>
            </a:extLst>
          </p:cNvPr>
          <p:cNvSpPr txBox="1"/>
          <p:nvPr/>
        </p:nvSpPr>
        <p:spPr>
          <a:xfrm>
            <a:off x="6888715" y="5243804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73E76A-7364-4AC6-B787-87671BE1842F}"/>
              </a:ext>
            </a:extLst>
          </p:cNvPr>
          <p:cNvSpPr txBox="1"/>
          <p:nvPr/>
        </p:nvSpPr>
        <p:spPr>
          <a:xfrm>
            <a:off x="8807322" y="5840546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/28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93DC00-2ABF-4F93-B4D3-95B4854AE308}"/>
              </a:ext>
            </a:extLst>
          </p:cNvPr>
          <p:cNvSpPr txBox="1"/>
          <p:nvPr/>
        </p:nvSpPr>
        <p:spPr>
          <a:xfrm>
            <a:off x="8151070" y="4195034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3E6985-9421-4D0D-B4B1-657EE75A3E83}"/>
              </a:ext>
            </a:extLst>
          </p:cNvPr>
          <p:cNvSpPr txBox="1"/>
          <p:nvPr/>
        </p:nvSpPr>
        <p:spPr>
          <a:xfrm>
            <a:off x="7568686" y="632967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223</a:t>
            </a:r>
            <a:endParaRPr lang="en-AU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B52C3-37E8-4D2F-A55A-3CCECB5C1DF7}"/>
              </a:ext>
            </a:extLst>
          </p:cNvPr>
          <p:cNvCxnSpPr>
            <a:cxnSpLocks/>
          </p:cNvCxnSpPr>
          <p:nvPr/>
        </p:nvCxnSpPr>
        <p:spPr>
          <a:xfrm flipH="1">
            <a:off x="8158844" y="5444105"/>
            <a:ext cx="1796919" cy="46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42BDA7-BD9B-4F5D-A0BA-7D33F5AFEE2A}"/>
              </a:ext>
            </a:extLst>
          </p:cNvPr>
          <p:cNvSpPr txBox="1"/>
          <p:nvPr/>
        </p:nvSpPr>
        <p:spPr>
          <a:xfrm>
            <a:off x="8807322" y="4634903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/28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81451D-2BA4-47A4-B6E7-7BC64CF6DF5A}"/>
              </a:ext>
            </a:extLst>
          </p:cNvPr>
          <p:cNvSpPr txBox="1"/>
          <p:nvPr/>
        </p:nvSpPr>
        <p:spPr>
          <a:xfrm>
            <a:off x="8151070" y="543949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B7D139-EE05-4635-A4CB-7681B125D786}"/>
              </a:ext>
            </a:extLst>
          </p:cNvPr>
          <p:cNvSpPr txBox="1"/>
          <p:nvPr/>
        </p:nvSpPr>
        <p:spPr>
          <a:xfrm>
            <a:off x="9383491" y="505748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04614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80EE-8C5E-495C-902C-BAAAAC7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VLSM Box method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3ECBA-BA24-496C-A560-48558AA0ADCD}"/>
              </a:ext>
            </a:extLst>
          </p:cNvPr>
          <p:cNvSpPr/>
          <p:nvPr/>
        </p:nvSpPr>
        <p:spPr>
          <a:xfrm>
            <a:off x="2248678" y="1614196"/>
            <a:ext cx="7707085" cy="50851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47213-5C2A-4764-AF8D-BEA0FC9F42FE}"/>
              </a:ext>
            </a:extLst>
          </p:cNvPr>
          <p:cNvSpPr txBox="1"/>
          <p:nvPr/>
        </p:nvSpPr>
        <p:spPr>
          <a:xfrm>
            <a:off x="1071753" y="161419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198.10.10.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020A-C7E9-4AC7-8EB8-6EB6551BF50E}"/>
              </a:ext>
            </a:extLst>
          </p:cNvPr>
          <p:cNvSpPr txBox="1"/>
          <p:nvPr/>
        </p:nvSpPr>
        <p:spPr>
          <a:xfrm>
            <a:off x="2236237" y="161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A3450-1D17-47D1-8179-6292B91400C9}"/>
              </a:ext>
            </a:extLst>
          </p:cNvPr>
          <p:cNvSpPr txBox="1"/>
          <p:nvPr/>
        </p:nvSpPr>
        <p:spPr>
          <a:xfrm>
            <a:off x="9377265" y="630820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</a:t>
            </a:r>
            <a:endParaRPr lang="en-A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476C28-5E1D-4686-9110-82BD201C2954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102221" y="1614196"/>
            <a:ext cx="0" cy="5085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B0CED9-77F2-4E22-8EDC-8F1ECFD4C2C0}"/>
              </a:ext>
            </a:extLst>
          </p:cNvPr>
          <p:cNvSpPr txBox="1"/>
          <p:nvPr/>
        </p:nvSpPr>
        <p:spPr>
          <a:xfrm>
            <a:off x="3892421" y="4010368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/25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5A7C5-68B6-44CC-83DC-2F4A49F864CA}"/>
              </a:ext>
            </a:extLst>
          </p:cNvPr>
          <p:cNvSpPr txBox="1"/>
          <p:nvPr/>
        </p:nvSpPr>
        <p:spPr>
          <a:xfrm>
            <a:off x="5542385" y="630820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3FA48-68D2-42A8-B35A-ECC53F82B36B}"/>
              </a:ext>
            </a:extLst>
          </p:cNvPr>
          <p:cNvSpPr txBox="1"/>
          <p:nvPr/>
        </p:nvSpPr>
        <p:spPr>
          <a:xfrm>
            <a:off x="6096000" y="160558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7C6C09-DFD4-4E18-96A2-CCED16A69EB7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6102220" y="4156788"/>
            <a:ext cx="3853543" cy="382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58BAFC-710D-4D92-8EE2-95EEA26735D3}"/>
              </a:ext>
            </a:extLst>
          </p:cNvPr>
          <p:cNvSpPr txBox="1"/>
          <p:nvPr/>
        </p:nvSpPr>
        <p:spPr>
          <a:xfrm>
            <a:off x="6888715" y="266586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EF957-4F85-4541-9B46-101861633D1D}"/>
              </a:ext>
            </a:extLst>
          </p:cNvPr>
          <p:cNvSpPr txBox="1"/>
          <p:nvPr/>
        </p:nvSpPr>
        <p:spPr>
          <a:xfrm>
            <a:off x="6108442" y="420364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82061-C7C5-47EE-B1CE-E45C19CF5EFA}"/>
              </a:ext>
            </a:extLst>
          </p:cNvPr>
          <p:cNvSpPr txBox="1"/>
          <p:nvPr/>
        </p:nvSpPr>
        <p:spPr>
          <a:xfrm>
            <a:off x="9373379" y="376561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191</a:t>
            </a:r>
            <a:endParaRPr lang="en-A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84BB61-FF18-403D-B348-F52B009048A8}"/>
              </a:ext>
            </a:extLst>
          </p:cNvPr>
          <p:cNvCxnSpPr>
            <a:cxnSpLocks/>
          </p:cNvCxnSpPr>
          <p:nvPr/>
        </p:nvCxnSpPr>
        <p:spPr>
          <a:xfrm>
            <a:off x="8154956" y="1614196"/>
            <a:ext cx="0" cy="2580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263DA7-5B6C-4903-A3CE-1B7E08646E5F}"/>
              </a:ext>
            </a:extLst>
          </p:cNvPr>
          <p:cNvSpPr txBox="1"/>
          <p:nvPr/>
        </p:nvSpPr>
        <p:spPr>
          <a:xfrm>
            <a:off x="8855141" y="266586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767F38-432C-4A3C-9EF2-47F9C97BBA36}"/>
              </a:ext>
            </a:extLst>
          </p:cNvPr>
          <p:cNvSpPr txBox="1"/>
          <p:nvPr/>
        </p:nvSpPr>
        <p:spPr>
          <a:xfrm>
            <a:off x="8154956" y="160558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E3247D-A603-4286-A762-70B7C3FC189B}"/>
              </a:ext>
            </a:extLst>
          </p:cNvPr>
          <p:cNvSpPr txBox="1"/>
          <p:nvPr/>
        </p:nvSpPr>
        <p:spPr>
          <a:xfrm>
            <a:off x="7568686" y="377884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159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2E4722-EE0C-4FD3-BC7D-DD80DF054048}"/>
              </a:ext>
            </a:extLst>
          </p:cNvPr>
          <p:cNvSpPr txBox="1"/>
          <p:nvPr/>
        </p:nvSpPr>
        <p:spPr>
          <a:xfrm>
            <a:off x="3717150" y="3602790"/>
            <a:ext cx="9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SYDNEY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9033EA-D768-47B1-A6B2-D6466CAAAF37}"/>
              </a:ext>
            </a:extLst>
          </p:cNvPr>
          <p:cNvSpPr txBox="1"/>
          <p:nvPr/>
        </p:nvSpPr>
        <p:spPr>
          <a:xfrm>
            <a:off x="6511466" y="2297268"/>
            <a:ext cx="13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PHILIPPINES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36303-BF37-403A-B536-1A0D4125BBB3}"/>
              </a:ext>
            </a:extLst>
          </p:cNvPr>
          <p:cNvSpPr txBox="1"/>
          <p:nvPr/>
        </p:nvSpPr>
        <p:spPr>
          <a:xfrm>
            <a:off x="8664583" y="2277407"/>
            <a:ext cx="79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PERTH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34F4A8-0D1B-4BE7-B7BD-F474DFCC3461}"/>
              </a:ext>
            </a:extLst>
          </p:cNvPr>
          <p:cNvCxnSpPr>
            <a:cxnSpLocks/>
          </p:cNvCxnSpPr>
          <p:nvPr/>
        </p:nvCxnSpPr>
        <p:spPr>
          <a:xfrm>
            <a:off x="8154956" y="4118542"/>
            <a:ext cx="0" cy="2580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13D9C0-F29D-493D-B9D5-2C8B23B821DD}"/>
              </a:ext>
            </a:extLst>
          </p:cNvPr>
          <p:cNvSpPr txBox="1"/>
          <p:nvPr/>
        </p:nvSpPr>
        <p:spPr>
          <a:xfrm>
            <a:off x="6888715" y="5243804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73E76A-7364-4AC6-B787-87671BE1842F}"/>
              </a:ext>
            </a:extLst>
          </p:cNvPr>
          <p:cNvSpPr txBox="1"/>
          <p:nvPr/>
        </p:nvSpPr>
        <p:spPr>
          <a:xfrm>
            <a:off x="8384723" y="5870164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/29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93DC00-2ABF-4F93-B4D3-95B4854AE308}"/>
              </a:ext>
            </a:extLst>
          </p:cNvPr>
          <p:cNvSpPr txBox="1"/>
          <p:nvPr/>
        </p:nvSpPr>
        <p:spPr>
          <a:xfrm>
            <a:off x="8151070" y="4195034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3E6985-9421-4D0D-B4B1-657EE75A3E83}"/>
              </a:ext>
            </a:extLst>
          </p:cNvPr>
          <p:cNvSpPr txBox="1"/>
          <p:nvPr/>
        </p:nvSpPr>
        <p:spPr>
          <a:xfrm>
            <a:off x="7568686" y="632967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223</a:t>
            </a:r>
            <a:endParaRPr lang="en-AU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B52C3-37E8-4D2F-A55A-3CCECB5C1DF7}"/>
              </a:ext>
            </a:extLst>
          </p:cNvPr>
          <p:cNvCxnSpPr>
            <a:cxnSpLocks/>
          </p:cNvCxnSpPr>
          <p:nvPr/>
        </p:nvCxnSpPr>
        <p:spPr>
          <a:xfrm flipH="1">
            <a:off x="8158844" y="5444105"/>
            <a:ext cx="1796919" cy="46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42BDA7-BD9B-4F5D-A0BA-7D33F5AFEE2A}"/>
              </a:ext>
            </a:extLst>
          </p:cNvPr>
          <p:cNvSpPr txBox="1"/>
          <p:nvPr/>
        </p:nvSpPr>
        <p:spPr>
          <a:xfrm>
            <a:off x="8807322" y="4634903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/28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81451D-2BA4-47A4-B6E7-7BC64CF6DF5A}"/>
              </a:ext>
            </a:extLst>
          </p:cNvPr>
          <p:cNvSpPr txBox="1"/>
          <p:nvPr/>
        </p:nvSpPr>
        <p:spPr>
          <a:xfrm>
            <a:off x="8151070" y="543949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B7D139-EE05-4635-A4CB-7681B125D786}"/>
              </a:ext>
            </a:extLst>
          </p:cNvPr>
          <p:cNvSpPr txBox="1"/>
          <p:nvPr/>
        </p:nvSpPr>
        <p:spPr>
          <a:xfrm>
            <a:off x="9383491" y="505748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239</a:t>
            </a:r>
            <a:endParaRPr lang="en-AU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925A30-B036-45DE-A00C-B6E1190AD578}"/>
              </a:ext>
            </a:extLst>
          </p:cNvPr>
          <p:cNvCxnSpPr>
            <a:cxnSpLocks/>
          </p:cNvCxnSpPr>
          <p:nvPr/>
        </p:nvCxnSpPr>
        <p:spPr>
          <a:xfrm>
            <a:off x="9090350" y="5426821"/>
            <a:ext cx="0" cy="1252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756046-9893-4B1E-993D-2925D6B44CE5}"/>
              </a:ext>
            </a:extLst>
          </p:cNvPr>
          <p:cNvSpPr txBox="1"/>
          <p:nvPr/>
        </p:nvSpPr>
        <p:spPr>
          <a:xfrm>
            <a:off x="9250135" y="586262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/29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6AD5AB-F83F-4305-B9F9-B2F30A793846}"/>
              </a:ext>
            </a:extLst>
          </p:cNvPr>
          <p:cNvSpPr txBox="1"/>
          <p:nvPr/>
        </p:nvSpPr>
        <p:spPr>
          <a:xfrm>
            <a:off x="9102792" y="5455173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248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FBF491-1FF9-4F92-B3B8-1CCA984B31E3}"/>
              </a:ext>
            </a:extLst>
          </p:cNvPr>
          <p:cNvSpPr txBox="1"/>
          <p:nvPr/>
        </p:nvSpPr>
        <p:spPr>
          <a:xfrm>
            <a:off x="8505774" y="630751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247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04619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80EE-8C5E-495C-902C-BAAAAC7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VLSM Box method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3ECBA-BA24-496C-A560-48558AA0ADCD}"/>
              </a:ext>
            </a:extLst>
          </p:cNvPr>
          <p:cNvSpPr/>
          <p:nvPr/>
        </p:nvSpPr>
        <p:spPr>
          <a:xfrm>
            <a:off x="2248678" y="1614196"/>
            <a:ext cx="7707085" cy="50851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47213-5C2A-4764-AF8D-BEA0FC9F42FE}"/>
              </a:ext>
            </a:extLst>
          </p:cNvPr>
          <p:cNvSpPr txBox="1"/>
          <p:nvPr/>
        </p:nvSpPr>
        <p:spPr>
          <a:xfrm>
            <a:off x="1071753" y="161419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198.10.10.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020A-C7E9-4AC7-8EB8-6EB6551BF50E}"/>
              </a:ext>
            </a:extLst>
          </p:cNvPr>
          <p:cNvSpPr txBox="1"/>
          <p:nvPr/>
        </p:nvSpPr>
        <p:spPr>
          <a:xfrm>
            <a:off x="2236237" y="161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A3450-1D17-47D1-8179-6292B91400C9}"/>
              </a:ext>
            </a:extLst>
          </p:cNvPr>
          <p:cNvSpPr txBox="1"/>
          <p:nvPr/>
        </p:nvSpPr>
        <p:spPr>
          <a:xfrm>
            <a:off x="9499924" y="6414135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</a:t>
            </a:r>
            <a:endParaRPr lang="en-A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476C28-5E1D-4686-9110-82BD201C2954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102221" y="1614196"/>
            <a:ext cx="0" cy="5085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B0CED9-77F2-4E22-8EDC-8F1ECFD4C2C0}"/>
              </a:ext>
            </a:extLst>
          </p:cNvPr>
          <p:cNvSpPr txBox="1"/>
          <p:nvPr/>
        </p:nvSpPr>
        <p:spPr>
          <a:xfrm>
            <a:off x="3892421" y="4010368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/25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5A7C5-68B6-44CC-83DC-2F4A49F864CA}"/>
              </a:ext>
            </a:extLst>
          </p:cNvPr>
          <p:cNvSpPr txBox="1"/>
          <p:nvPr/>
        </p:nvSpPr>
        <p:spPr>
          <a:xfrm>
            <a:off x="5542385" y="630820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3FA48-68D2-42A8-B35A-ECC53F82B36B}"/>
              </a:ext>
            </a:extLst>
          </p:cNvPr>
          <p:cNvSpPr txBox="1"/>
          <p:nvPr/>
        </p:nvSpPr>
        <p:spPr>
          <a:xfrm>
            <a:off x="6096000" y="160558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7C6C09-DFD4-4E18-96A2-CCED16A69EB7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6102220" y="4156788"/>
            <a:ext cx="3853543" cy="382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58BAFC-710D-4D92-8EE2-95EEA26735D3}"/>
              </a:ext>
            </a:extLst>
          </p:cNvPr>
          <p:cNvSpPr txBox="1"/>
          <p:nvPr/>
        </p:nvSpPr>
        <p:spPr>
          <a:xfrm>
            <a:off x="6888715" y="266586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82061-C7C5-47EE-B1CE-E45C19CF5EFA}"/>
              </a:ext>
            </a:extLst>
          </p:cNvPr>
          <p:cNvSpPr txBox="1"/>
          <p:nvPr/>
        </p:nvSpPr>
        <p:spPr>
          <a:xfrm>
            <a:off x="9373379" y="376561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191</a:t>
            </a:r>
            <a:endParaRPr lang="en-A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84BB61-FF18-403D-B348-F52B009048A8}"/>
              </a:ext>
            </a:extLst>
          </p:cNvPr>
          <p:cNvCxnSpPr>
            <a:cxnSpLocks/>
          </p:cNvCxnSpPr>
          <p:nvPr/>
        </p:nvCxnSpPr>
        <p:spPr>
          <a:xfrm>
            <a:off x="8154956" y="1614196"/>
            <a:ext cx="0" cy="2580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263DA7-5B6C-4903-A3CE-1B7E08646E5F}"/>
              </a:ext>
            </a:extLst>
          </p:cNvPr>
          <p:cNvSpPr txBox="1"/>
          <p:nvPr/>
        </p:nvSpPr>
        <p:spPr>
          <a:xfrm>
            <a:off x="8855141" y="266586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767F38-432C-4A3C-9EF2-47F9C97BBA36}"/>
              </a:ext>
            </a:extLst>
          </p:cNvPr>
          <p:cNvSpPr txBox="1"/>
          <p:nvPr/>
        </p:nvSpPr>
        <p:spPr>
          <a:xfrm>
            <a:off x="8154956" y="160558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E3247D-A603-4286-A762-70B7C3FC189B}"/>
              </a:ext>
            </a:extLst>
          </p:cNvPr>
          <p:cNvSpPr txBox="1"/>
          <p:nvPr/>
        </p:nvSpPr>
        <p:spPr>
          <a:xfrm>
            <a:off x="7568686" y="377884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159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2E4722-EE0C-4FD3-BC7D-DD80DF054048}"/>
              </a:ext>
            </a:extLst>
          </p:cNvPr>
          <p:cNvSpPr txBox="1"/>
          <p:nvPr/>
        </p:nvSpPr>
        <p:spPr>
          <a:xfrm>
            <a:off x="3717150" y="3602790"/>
            <a:ext cx="9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SYDNEY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9033EA-D768-47B1-A6B2-D6466CAAAF37}"/>
              </a:ext>
            </a:extLst>
          </p:cNvPr>
          <p:cNvSpPr txBox="1"/>
          <p:nvPr/>
        </p:nvSpPr>
        <p:spPr>
          <a:xfrm>
            <a:off x="6511466" y="2297268"/>
            <a:ext cx="13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PHILIPPINES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36303-BF37-403A-B536-1A0D4125BBB3}"/>
              </a:ext>
            </a:extLst>
          </p:cNvPr>
          <p:cNvSpPr txBox="1"/>
          <p:nvPr/>
        </p:nvSpPr>
        <p:spPr>
          <a:xfrm>
            <a:off x="8664583" y="2277407"/>
            <a:ext cx="79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PERTH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34F4A8-0D1B-4BE7-B7BD-F474DFCC3461}"/>
              </a:ext>
            </a:extLst>
          </p:cNvPr>
          <p:cNvCxnSpPr>
            <a:cxnSpLocks/>
          </p:cNvCxnSpPr>
          <p:nvPr/>
        </p:nvCxnSpPr>
        <p:spPr>
          <a:xfrm>
            <a:off x="8154956" y="4118542"/>
            <a:ext cx="0" cy="2580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756046-9893-4B1E-993D-2925D6B44CE5}"/>
              </a:ext>
            </a:extLst>
          </p:cNvPr>
          <p:cNvSpPr txBox="1"/>
          <p:nvPr/>
        </p:nvSpPr>
        <p:spPr>
          <a:xfrm>
            <a:off x="9542691" y="5532287"/>
            <a:ext cx="129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/30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6AD5AB-F83F-4305-B9F9-B2F30A793846}"/>
              </a:ext>
            </a:extLst>
          </p:cNvPr>
          <p:cNvSpPr txBox="1"/>
          <p:nvPr/>
        </p:nvSpPr>
        <p:spPr>
          <a:xfrm>
            <a:off x="9017260" y="538159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248</a:t>
            </a:r>
            <a:endParaRPr lang="en-AU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C98FA3-CFDC-4D78-BB29-50E2970C9D3C}"/>
              </a:ext>
            </a:extLst>
          </p:cNvPr>
          <p:cNvCxnSpPr>
            <a:cxnSpLocks/>
          </p:cNvCxnSpPr>
          <p:nvPr/>
        </p:nvCxnSpPr>
        <p:spPr>
          <a:xfrm flipH="1">
            <a:off x="9077518" y="6053115"/>
            <a:ext cx="872030" cy="132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5C1D02-C767-41AC-9FD0-FB46F3D6BA96}"/>
              </a:ext>
            </a:extLst>
          </p:cNvPr>
          <p:cNvSpPr txBox="1"/>
          <p:nvPr/>
        </p:nvSpPr>
        <p:spPr>
          <a:xfrm>
            <a:off x="9028639" y="600613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252</a:t>
            </a:r>
            <a:endParaRPr lang="en-A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838C2E-3987-4735-BEF1-B2387CCDB5DA}"/>
              </a:ext>
            </a:extLst>
          </p:cNvPr>
          <p:cNvSpPr txBox="1"/>
          <p:nvPr/>
        </p:nvSpPr>
        <p:spPr>
          <a:xfrm>
            <a:off x="9488264" y="575553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251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828DE4-E284-4C53-B1CB-91AC76E80AE8}"/>
              </a:ext>
            </a:extLst>
          </p:cNvPr>
          <p:cNvSpPr txBox="1"/>
          <p:nvPr/>
        </p:nvSpPr>
        <p:spPr>
          <a:xfrm>
            <a:off x="9537942" y="6154024"/>
            <a:ext cx="129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/30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EF957-4F85-4541-9B46-101861633D1D}"/>
              </a:ext>
            </a:extLst>
          </p:cNvPr>
          <p:cNvSpPr txBox="1"/>
          <p:nvPr/>
        </p:nvSpPr>
        <p:spPr>
          <a:xfrm>
            <a:off x="6108442" y="420364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13D9C0-F29D-493D-B9D5-2C8B23B821DD}"/>
              </a:ext>
            </a:extLst>
          </p:cNvPr>
          <p:cNvSpPr txBox="1"/>
          <p:nvPr/>
        </p:nvSpPr>
        <p:spPr>
          <a:xfrm>
            <a:off x="6888715" y="5243804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3E6985-9421-4D0D-B4B1-657EE75A3E83}"/>
              </a:ext>
            </a:extLst>
          </p:cNvPr>
          <p:cNvSpPr txBox="1"/>
          <p:nvPr/>
        </p:nvSpPr>
        <p:spPr>
          <a:xfrm>
            <a:off x="7568686" y="632967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223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93DC00-2ABF-4F93-B4D3-95B4854AE308}"/>
              </a:ext>
            </a:extLst>
          </p:cNvPr>
          <p:cNvSpPr txBox="1"/>
          <p:nvPr/>
        </p:nvSpPr>
        <p:spPr>
          <a:xfrm>
            <a:off x="8151070" y="4195034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  <a:endParaRPr lang="en-AU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B52C3-37E8-4D2F-A55A-3CCECB5C1DF7}"/>
              </a:ext>
            </a:extLst>
          </p:cNvPr>
          <p:cNvCxnSpPr>
            <a:cxnSpLocks/>
          </p:cNvCxnSpPr>
          <p:nvPr/>
        </p:nvCxnSpPr>
        <p:spPr>
          <a:xfrm flipH="1">
            <a:off x="8158844" y="5444105"/>
            <a:ext cx="1796919" cy="46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42BDA7-BD9B-4F5D-A0BA-7D33F5AFEE2A}"/>
              </a:ext>
            </a:extLst>
          </p:cNvPr>
          <p:cNvSpPr txBox="1"/>
          <p:nvPr/>
        </p:nvSpPr>
        <p:spPr>
          <a:xfrm>
            <a:off x="8807322" y="4634903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/28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B7D139-EE05-4635-A4CB-7681B125D786}"/>
              </a:ext>
            </a:extLst>
          </p:cNvPr>
          <p:cNvSpPr txBox="1"/>
          <p:nvPr/>
        </p:nvSpPr>
        <p:spPr>
          <a:xfrm>
            <a:off x="9383491" y="505748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239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73E76A-7364-4AC6-B787-87671BE1842F}"/>
              </a:ext>
            </a:extLst>
          </p:cNvPr>
          <p:cNvSpPr txBox="1"/>
          <p:nvPr/>
        </p:nvSpPr>
        <p:spPr>
          <a:xfrm>
            <a:off x="8384723" y="5870164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/29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81451D-2BA4-47A4-B6E7-7BC64CF6DF5A}"/>
              </a:ext>
            </a:extLst>
          </p:cNvPr>
          <p:cNvSpPr txBox="1"/>
          <p:nvPr/>
        </p:nvSpPr>
        <p:spPr>
          <a:xfrm>
            <a:off x="8151070" y="543949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</a:t>
            </a:r>
            <a:endParaRPr lang="en-AU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925A30-B036-45DE-A00C-B6E1190AD578}"/>
              </a:ext>
            </a:extLst>
          </p:cNvPr>
          <p:cNvCxnSpPr>
            <a:cxnSpLocks/>
          </p:cNvCxnSpPr>
          <p:nvPr/>
        </p:nvCxnSpPr>
        <p:spPr>
          <a:xfrm>
            <a:off x="9090350" y="5426821"/>
            <a:ext cx="0" cy="1252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FBF491-1FF9-4F92-B3B8-1CCA984B31E3}"/>
              </a:ext>
            </a:extLst>
          </p:cNvPr>
          <p:cNvSpPr txBox="1"/>
          <p:nvPr/>
        </p:nvSpPr>
        <p:spPr>
          <a:xfrm>
            <a:off x="8505774" y="630751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247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05748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80EE-8C5E-495C-902C-BAAAAC7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VLSM Box method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3ECBA-BA24-496C-A560-48558AA0ADCD}"/>
              </a:ext>
            </a:extLst>
          </p:cNvPr>
          <p:cNvSpPr/>
          <p:nvPr/>
        </p:nvSpPr>
        <p:spPr>
          <a:xfrm>
            <a:off x="2248678" y="1614196"/>
            <a:ext cx="7707085" cy="50851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47213-5C2A-4764-AF8D-BEA0FC9F42FE}"/>
              </a:ext>
            </a:extLst>
          </p:cNvPr>
          <p:cNvSpPr txBox="1"/>
          <p:nvPr/>
        </p:nvSpPr>
        <p:spPr>
          <a:xfrm>
            <a:off x="1071753" y="161419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198.10.10.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020A-C7E9-4AC7-8EB8-6EB6551BF50E}"/>
              </a:ext>
            </a:extLst>
          </p:cNvPr>
          <p:cNvSpPr txBox="1"/>
          <p:nvPr/>
        </p:nvSpPr>
        <p:spPr>
          <a:xfrm>
            <a:off x="2236237" y="161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A3450-1D17-47D1-8179-6292B91400C9}"/>
              </a:ext>
            </a:extLst>
          </p:cNvPr>
          <p:cNvSpPr txBox="1"/>
          <p:nvPr/>
        </p:nvSpPr>
        <p:spPr>
          <a:xfrm>
            <a:off x="9499924" y="6414135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</a:t>
            </a:r>
            <a:endParaRPr lang="en-A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476C28-5E1D-4686-9110-82BD201C2954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102221" y="1614196"/>
            <a:ext cx="0" cy="5085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B0CED9-77F2-4E22-8EDC-8F1ECFD4C2C0}"/>
              </a:ext>
            </a:extLst>
          </p:cNvPr>
          <p:cNvSpPr txBox="1"/>
          <p:nvPr/>
        </p:nvSpPr>
        <p:spPr>
          <a:xfrm>
            <a:off x="3892421" y="4010368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/25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5A7C5-68B6-44CC-83DC-2F4A49F864CA}"/>
              </a:ext>
            </a:extLst>
          </p:cNvPr>
          <p:cNvSpPr txBox="1"/>
          <p:nvPr/>
        </p:nvSpPr>
        <p:spPr>
          <a:xfrm>
            <a:off x="5542385" y="630820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3FA48-68D2-42A8-B35A-ECC53F82B36B}"/>
              </a:ext>
            </a:extLst>
          </p:cNvPr>
          <p:cNvSpPr txBox="1"/>
          <p:nvPr/>
        </p:nvSpPr>
        <p:spPr>
          <a:xfrm>
            <a:off x="6096000" y="160558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7C6C09-DFD4-4E18-96A2-CCED16A69EB7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6102220" y="4156788"/>
            <a:ext cx="3853543" cy="382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58BAFC-710D-4D92-8EE2-95EEA26735D3}"/>
              </a:ext>
            </a:extLst>
          </p:cNvPr>
          <p:cNvSpPr txBox="1"/>
          <p:nvPr/>
        </p:nvSpPr>
        <p:spPr>
          <a:xfrm>
            <a:off x="6888715" y="266586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82061-C7C5-47EE-B1CE-E45C19CF5EFA}"/>
              </a:ext>
            </a:extLst>
          </p:cNvPr>
          <p:cNvSpPr txBox="1"/>
          <p:nvPr/>
        </p:nvSpPr>
        <p:spPr>
          <a:xfrm>
            <a:off x="9373379" y="376561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191</a:t>
            </a:r>
            <a:endParaRPr lang="en-A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84BB61-FF18-403D-B348-F52B009048A8}"/>
              </a:ext>
            </a:extLst>
          </p:cNvPr>
          <p:cNvCxnSpPr>
            <a:cxnSpLocks/>
          </p:cNvCxnSpPr>
          <p:nvPr/>
        </p:nvCxnSpPr>
        <p:spPr>
          <a:xfrm>
            <a:off x="8154956" y="1614196"/>
            <a:ext cx="0" cy="2580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263DA7-5B6C-4903-A3CE-1B7E08646E5F}"/>
              </a:ext>
            </a:extLst>
          </p:cNvPr>
          <p:cNvSpPr txBox="1"/>
          <p:nvPr/>
        </p:nvSpPr>
        <p:spPr>
          <a:xfrm>
            <a:off x="8855141" y="266586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767F38-432C-4A3C-9EF2-47F9C97BBA36}"/>
              </a:ext>
            </a:extLst>
          </p:cNvPr>
          <p:cNvSpPr txBox="1"/>
          <p:nvPr/>
        </p:nvSpPr>
        <p:spPr>
          <a:xfrm>
            <a:off x="8154956" y="160558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E3247D-A603-4286-A762-70B7C3FC189B}"/>
              </a:ext>
            </a:extLst>
          </p:cNvPr>
          <p:cNvSpPr txBox="1"/>
          <p:nvPr/>
        </p:nvSpPr>
        <p:spPr>
          <a:xfrm>
            <a:off x="7568686" y="377884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159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2E4722-EE0C-4FD3-BC7D-DD80DF054048}"/>
              </a:ext>
            </a:extLst>
          </p:cNvPr>
          <p:cNvSpPr txBox="1"/>
          <p:nvPr/>
        </p:nvSpPr>
        <p:spPr>
          <a:xfrm>
            <a:off x="3717150" y="3602790"/>
            <a:ext cx="9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SYDNEY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9033EA-D768-47B1-A6B2-D6466CAAAF37}"/>
              </a:ext>
            </a:extLst>
          </p:cNvPr>
          <p:cNvSpPr txBox="1"/>
          <p:nvPr/>
        </p:nvSpPr>
        <p:spPr>
          <a:xfrm>
            <a:off x="6511466" y="2297268"/>
            <a:ext cx="13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PHILIPPINES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36303-BF37-403A-B536-1A0D4125BBB3}"/>
              </a:ext>
            </a:extLst>
          </p:cNvPr>
          <p:cNvSpPr txBox="1"/>
          <p:nvPr/>
        </p:nvSpPr>
        <p:spPr>
          <a:xfrm>
            <a:off x="8664583" y="2277407"/>
            <a:ext cx="79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PERTH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34F4A8-0D1B-4BE7-B7BD-F474DFCC3461}"/>
              </a:ext>
            </a:extLst>
          </p:cNvPr>
          <p:cNvCxnSpPr>
            <a:cxnSpLocks/>
          </p:cNvCxnSpPr>
          <p:nvPr/>
        </p:nvCxnSpPr>
        <p:spPr>
          <a:xfrm>
            <a:off x="8154956" y="4118542"/>
            <a:ext cx="0" cy="2580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756046-9893-4B1E-993D-2925D6B44CE5}"/>
              </a:ext>
            </a:extLst>
          </p:cNvPr>
          <p:cNvSpPr txBox="1"/>
          <p:nvPr/>
        </p:nvSpPr>
        <p:spPr>
          <a:xfrm>
            <a:off x="9542691" y="5532287"/>
            <a:ext cx="129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/30 - </a:t>
            </a:r>
            <a:r>
              <a:rPr lang="en-US" dirty="0">
                <a:solidFill>
                  <a:srgbClr val="FF0000"/>
                </a:solidFill>
              </a:rPr>
              <a:t>WAN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6AD5AB-F83F-4305-B9F9-B2F30A793846}"/>
              </a:ext>
            </a:extLst>
          </p:cNvPr>
          <p:cNvSpPr txBox="1"/>
          <p:nvPr/>
        </p:nvSpPr>
        <p:spPr>
          <a:xfrm>
            <a:off x="9017260" y="538159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248</a:t>
            </a:r>
            <a:endParaRPr lang="en-AU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C98FA3-CFDC-4D78-BB29-50E2970C9D3C}"/>
              </a:ext>
            </a:extLst>
          </p:cNvPr>
          <p:cNvCxnSpPr>
            <a:cxnSpLocks/>
          </p:cNvCxnSpPr>
          <p:nvPr/>
        </p:nvCxnSpPr>
        <p:spPr>
          <a:xfrm flipH="1">
            <a:off x="9077518" y="6053115"/>
            <a:ext cx="872030" cy="132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5C1D02-C767-41AC-9FD0-FB46F3D6BA96}"/>
              </a:ext>
            </a:extLst>
          </p:cNvPr>
          <p:cNvSpPr txBox="1"/>
          <p:nvPr/>
        </p:nvSpPr>
        <p:spPr>
          <a:xfrm>
            <a:off x="9028639" y="600613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252</a:t>
            </a:r>
            <a:endParaRPr lang="en-A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838C2E-3987-4735-BEF1-B2387CCDB5DA}"/>
              </a:ext>
            </a:extLst>
          </p:cNvPr>
          <p:cNvSpPr txBox="1"/>
          <p:nvPr/>
        </p:nvSpPr>
        <p:spPr>
          <a:xfrm>
            <a:off x="9488264" y="575553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251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828DE4-E284-4C53-B1CB-91AC76E80AE8}"/>
              </a:ext>
            </a:extLst>
          </p:cNvPr>
          <p:cNvSpPr txBox="1"/>
          <p:nvPr/>
        </p:nvSpPr>
        <p:spPr>
          <a:xfrm>
            <a:off x="9537942" y="6154024"/>
            <a:ext cx="129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/30 - </a:t>
            </a:r>
            <a:r>
              <a:rPr lang="en-US" dirty="0">
                <a:solidFill>
                  <a:srgbClr val="FF0000"/>
                </a:solidFill>
              </a:rPr>
              <a:t>WAN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EF957-4F85-4541-9B46-101861633D1D}"/>
              </a:ext>
            </a:extLst>
          </p:cNvPr>
          <p:cNvSpPr txBox="1"/>
          <p:nvPr/>
        </p:nvSpPr>
        <p:spPr>
          <a:xfrm>
            <a:off x="6108442" y="420364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13D9C0-F29D-493D-B9D5-2C8B23B821DD}"/>
              </a:ext>
            </a:extLst>
          </p:cNvPr>
          <p:cNvSpPr txBox="1"/>
          <p:nvPr/>
        </p:nvSpPr>
        <p:spPr>
          <a:xfrm>
            <a:off x="6888715" y="5243804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3E6985-9421-4D0D-B4B1-657EE75A3E83}"/>
              </a:ext>
            </a:extLst>
          </p:cNvPr>
          <p:cNvSpPr txBox="1"/>
          <p:nvPr/>
        </p:nvSpPr>
        <p:spPr>
          <a:xfrm>
            <a:off x="7568686" y="632967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223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93DC00-2ABF-4F93-B4D3-95B4854AE308}"/>
              </a:ext>
            </a:extLst>
          </p:cNvPr>
          <p:cNvSpPr txBox="1"/>
          <p:nvPr/>
        </p:nvSpPr>
        <p:spPr>
          <a:xfrm>
            <a:off x="8151070" y="4195034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  <a:endParaRPr lang="en-AU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B52C3-37E8-4D2F-A55A-3CCECB5C1DF7}"/>
              </a:ext>
            </a:extLst>
          </p:cNvPr>
          <p:cNvCxnSpPr>
            <a:cxnSpLocks/>
          </p:cNvCxnSpPr>
          <p:nvPr/>
        </p:nvCxnSpPr>
        <p:spPr>
          <a:xfrm flipH="1">
            <a:off x="8158844" y="5444105"/>
            <a:ext cx="1796919" cy="46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42BDA7-BD9B-4F5D-A0BA-7D33F5AFEE2A}"/>
              </a:ext>
            </a:extLst>
          </p:cNvPr>
          <p:cNvSpPr txBox="1"/>
          <p:nvPr/>
        </p:nvSpPr>
        <p:spPr>
          <a:xfrm>
            <a:off x="8807322" y="4634903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/28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B7D139-EE05-4635-A4CB-7681B125D786}"/>
              </a:ext>
            </a:extLst>
          </p:cNvPr>
          <p:cNvSpPr txBox="1"/>
          <p:nvPr/>
        </p:nvSpPr>
        <p:spPr>
          <a:xfrm>
            <a:off x="9383491" y="505748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239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73E76A-7364-4AC6-B787-87671BE1842F}"/>
              </a:ext>
            </a:extLst>
          </p:cNvPr>
          <p:cNvSpPr txBox="1"/>
          <p:nvPr/>
        </p:nvSpPr>
        <p:spPr>
          <a:xfrm>
            <a:off x="8384723" y="5870164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/29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81451D-2BA4-47A4-B6E7-7BC64CF6DF5A}"/>
              </a:ext>
            </a:extLst>
          </p:cNvPr>
          <p:cNvSpPr txBox="1"/>
          <p:nvPr/>
        </p:nvSpPr>
        <p:spPr>
          <a:xfrm>
            <a:off x="8151070" y="543949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</a:t>
            </a:r>
            <a:endParaRPr lang="en-AU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925A30-B036-45DE-A00C-B6E1190AD578}"/>
              </a:ext>
            </a:extLst>
          </p:cNvPr>
          <p:cNvCxnSpPr>
            <a:cxnSpLocks/>
          </p:cNvCxnSpPr>
          <p:nvPr/>
        </p:nvCxnSpPr>
        <p:spPr>
          <a:xfrm>
            <a:off x="9090350" y="5426821"/>
            <a:ext cx="0" cy="1252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FBF491-1FF9-4F92-B3B8-1CCA984B31E3}"/>
              </a:ext>
            </a:extLst>
          </p:cNvPr>
          <p:cNvSpPr txBox="1"/>
          <p:nvPr/>
        </p:nvSpPr>
        <p:spPr>
          <a:xfrm>
            <a:off x="8505774" y="630751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247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67425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80EE-8C5E-495C-902C-BAAAAC7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VLSM Box method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3ECBA-BA24-496C-A560-48558AA0ADCD}"/>
              </a:ext>
            </a:extLst>
          </p:cNvPr>
          <p:cNvSpPr/>
          <p:nvPr/>
        </p:nvSpPr>
        <p:spPr>
          <a:xfrm>
            <a:off x="2248678" y="1614196"/>
            <a:ext cx="7707085" cy="50851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47213-5C2A-4764-AF8D-BEA0FC9F42FE}"/>
              </a:ext>
            </a:extLst>
          </p:cNvPr>
          <p:cNvSpPr txBox="1"/>
          <p:nvPr/>
        </p:nvSpPr>
        <p:spPr>
          <a:xfrm>
            <a:off x="1071753" y="161419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198.10.10.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020A-C7E9-4AC7-8EB8-6EB6551BF50E}"/>
              </a:ext>
            </a:extLst>
          </p:cNvPr>
          <p:cNvSpPr txBox="1"/>
          <p:nvPr/>
        </p:nvSpPr>
        <p:spPr>
          <a:xfrm>
            <a:off x="2236237" y="161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A3450-1D17-47D1-8179-6292B91400C9}"/>
              </a:ext>
            </a:extLst>
          </p:cNvPr>
          <p:cNvSpPr txBox="1"/>
          <p:nvPr/>
        </p:nvSpPr>
        <p:spPr>
          <a:xfrm>
            <a:off x="9499924" y="6414135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</a:t>
            </a:r>
            <a:endParaRPr lang="en-A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476C28-5E1D-4686-9110-82BD201C2954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102221" y="1614196"/>
            <a:ext cx="0" cy="5085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B0CED9-77F2-4E22-8EDC-8F1ECFD4C2C0}"/>
              </a:ext>
            </a:extLst>
          </p:cNvPr>
          <p:cNvSpPr txBox="1"/>
          <p:nvPr/>
        </p:nvSpPr>
        <p:spPr>
          <a:xfrm>
            <a:off x="3892421" y="4010368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/25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5A7C5-68B6-44CC-83DC-2F4A49F864CA}"/>
              </a:ext>
            </a:extLst>
          </p:cNvPr>
          <p:cNvSpPr txBox="1"/>
          <p:nvPr/>
        </p:nvSpPr>
        <p:spPr>
          <a:xfrm>
            <a:off x="5542385" y="630820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3FA48-68D2-42A8-B35A-ECC53F82B36B}"/>
              </a:ext>
            </a:extLst>
          </p:cNvPr>
          <p:cNvSpPr txBox="1"/>
          <p:nvPr/>
        </p:nvSpPr>
        <p:spPr>
          <a:xfrm>
            <a:off x="6096000" y="160558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7C6C09-DFD4-4E18-96A2-CCED16A69EB7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6102220" y="4156788"/>
            <a:ext cx="3853543" cy="382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58BAFC-710D-4D92-8EE2-95EEA26735D3}"/>
              </a:ext>
            </a:extLst>
          </p:cNvPr>
          <p:cNvSpPr txBox="1"/>
          <p:nvPr/>
        </p:nvSpPr>
        <p:spPr>
          <a:xfrm>
            <a:off x="6888715" y="266586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82061-C7C5-47EE-B1CE-E45C19CF5EFA}"/>
              </a:ext>
            </a:extLst>
          </p:cNvPr>
          <p:cNvSpPr txBox="1"/>
          <p:nvPr/>
        </p:nvSpPr>
        <p:spPr>
          <a:xfrm>
            <a:off x="9373379" y="376561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191</a:t>
            </a:r>
            <a:endParaRPr lang="en-A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84BB61-FF18-403D-B348-F52B009048A8}"/>
              </a:ext>
            </a:extLst>
          </p:cNvPr>
          <p:cNvCxnSpPr>
            <a:cxnSpLocks/>
          </p:cNvCxnSpPr>
          <p:nvPr/>
        </p:nvCxnSpPr>
        <p:spPr>
          <a:xfrm>
            <a:off x="8154956" y="1614196"/>
            <a:ext cx="0" cy="2580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263DA7-5B6C-4903-A3CE-1B7E08646E5F}"/>
              </a:ext>
            </a:extLst>
          </p:cNvPr>
          <p:cNvSpPr txBox="1"/>
          <p:nvPr/>
        </p:nvSpPr>
        <p:spPr>
          <a:xfrm>
            <a:off x="8855141" y="266586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/27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767F38-432C-4A3C-9EF2-47F9C97BBA36}"/>
              </a:ext>
            </a:extLst>
          </p:cNvPr>
          <p:cNvSpPr txBox="1"/>
          <p:nvPr/>
        </p:nvSpPr>
        <p:spPr>
          <a:xfrm>
            <a:off x="8154956" y="160558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E3247D-A603-4286-A762-70B7C3FC189B}"/>
              </a:ext>
            </a:extLst>
          </p:cNvPr>
          <p:cNvSpPr txBox="1"/>
          <p:nvPr/>
        </p:nvSpPr>
        <p:spPr>
          <a:xfrm>
            <a:off x="7568686" y="3778841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159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2E4722-EE0C-4FD3-BC7D-DD80DF054048}"/>
              </a:ext>
            </a:extLst>
          </p:cNvPr>
          <p:cNvSpPr txBox="1"/>
          <p:nvPr/>
        </p:nvSpPr>
        <p:spPr>
          <a:xfrm>
            <a:off x="3717150" y="3602790"/>
            <a:ext cx="9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SYDNEY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9033EA-D768-47B1-A6B2-D6466CAAAF37}"/>
              </a:ext>
            </a:extLst>
          </p:cNvPr>
          <p:cNvSpPr txBox="1"/>
          <p:nvPr/>
        </p:nvSpPr>
        <p:spPr>
          <a:xfrm>
            <a:off x="6511466" y="2297268"/>
            <a:ext cx="13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PHILIPPINES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36303-BF37-403A-B536-1A0D4125BBB3}"/>
              </a:ext>
            </a:extLst>
          </p:cNvPr>
          <p:cNvSpPr txBox="1"/>
          <p:nvPr/>
        </p:nvSpPr>
        <p:spPr>
          <a:xfrm>
            <a:off x="8664583" y="2277407"/>
            <a:ext cx="79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PERTH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34F4A8-0D1B-4BE7-B7BD-F474DFCC3461}"/>
              </a:ext>
            </a:extLst>
          </p:cNvPr>
          <p:cNvCxnSpPr>
            <a:cxnSpLocks/>
          </p:cNvCxnSpPr>
          <p:nvPr/>
        </p:nvCxnSpPr>
        <p:spPr>
          <a:xfrm>
            <a:off x="8154956" y="4118542"/>
            <a:ext cx="0" cy="2580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756046-9893-4B1E-993D-2925D6B44CE5}"/>
              </a:ext>
            </a:extLst>
          </p:cNvPr>
          <p:cNvSpPr txBox="1"/>
          <p:nvPr/>
        </p:nvSpPr>
        <p:spPr>
          <a:xfrm>
            <a:off x="9542691" y="5532287"/>
            <a:ext cx="129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/30 - </a:t>
            </a:r>
            <a:r>
              <a:rPr lang="en-US" dirty="0">
                <a:solidFill>
                  <a:srgbClr val="FF0000"/>
                </a:solidFill>
              </a:rPr>
              <a:t>WAN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6AD5AB-F83F-4305-B9F9-B2F30A793846}"/>
              </a:ext>
            </a:extLst>
          </p:cNvPr>
          <p:cNvSpPr txBox="1"/>
          <p:nvPr/>
        </p:nvSpPr>
        <p:spPr>
          <a:xfrm>
            <a:off x="9017260" y="538159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248</a:t>
            </a:r>
            <a:endParaRPr lang="en-AU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C98FA3-CFDC-4D78-BB29-50E2970C9D3C}"/>
              </a:ext>
            </a:extLst>
          </p:cNvPr>
          <p:cNvCxnSpPr>
            <a:cxnSpLocks/>
          </p:cNvCxnSpPr>
          <p:nvPr/>
        </p:nvCxnSpPr>
        <p:spPr>
          <a:xfrm flipH="1">
            <a:off x="9077518" y="6053115"/>
            <a:ext cx="872030" cy="132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5C1D02-C767-41AC-9FD0-FB46F3D6BA96}"/>
              </a:ext>
            </a:extLst>
          </p:cNvPr>
          <p:cNvSpPr txBox="1"/>
          <p:nvPr/>
        </p:nvSpPr>
        <p:spPr>
          <a:xfrm>
            <a:off x="9028639" y="600613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252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FDA46A-5A41-4B05-80CC-32ABAA2342FD}"/>
              </a:ext>
            </a:extLst>
          </p:cNvPr>
          <p:cNvSpPr/>
          <p:nvPr/>
        </p:nvSpPr>
        <p:spPr>
          <a:xfrm>
            <a:off x="6109040" y="4175487"/>
            <a:ext cx="2024109" cy="2523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838C2E-3987-4735-BEF1-B2387CCDB5DA}"/>
              </a:ext>
            </a:extLst>
          </p:cNvPr>
          <p:cNvSpPr txBox="1"/>
          <p:nvPr/>
        </p:nvSpPr>
        <p:spPr>
          <a:xfrm>
            <a:off x="9488264" y="575553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251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828DE4-E284-4C53-B1CB-91AC76E80AE8}"/>
              </a:ext>
            </a:extLst>
          </p:cNvPr>
          <p:cNvSpPr txBox="1"/>
          <p:nvPr/>
        </p:nvSpPr>
        <p:spPr>
          <a:xfrm>
            <a:off x="9537942" y="6154024"/>
            <a:ext cx="129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/30 - </a:t>
            </a:r>
            <a:r>
              <a:rPr lang="en-US" dirty="0">
                <a:solidFill>
                  <a:srgbClr val="FF0000"/>
                </a:solidFill>
              </a:rPr>
              <a:t>WAN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EF957-4F85-4541-9B46-101861633D1D}"/>
              </a:ext>
            </a:extLst>
          </p:cNvPr>
          <p:cNvSpPr txBox="1"/>
          <p:nvPr/>
        </p:nvSpPr>
        <p:spPr>
          <a:xfrm>
            <a:off x="6108442" y="420364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192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13D9C0-F29D-493D-B9D5-2C8B23B821DD}"/>
              </a:ext>
            </a:extLst>
          </p:cNvPr>
          <p:cNvSpPr txBox="1"/>
          <p:nvPr/>
        </p:nvSpPr>
        <p:spPr>
          <a:xfrm>
            <a:off x="6888715" y="5243804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/27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3E6985-9421-4D0D-B4B1-657EE75A3E83}"/>
              </a:ext>
            </a:extLst>
          </p:cNvPr>
          <p:cNvSpPr txBox="1"/>
          <p:nvPr/>
        </p:nvSpPr>
        <p:spPr>
          <a:xfrm>
            <a:off x="7568686" y="632967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223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73D6E9D-12DF-4AA6-96D4-272163CFB953}"/>
              </a:ext>
            </a:extLst>
          </p:cNvPr>
          <p:cNvSpPr/>
          <p:nvPr/>
        </p:nvSpPr>
        <p:spPr>
          <a:xfrm>
            <a:off x="8158844" y="4175487"/>
            <a:ext cx="1796919" cy="125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93DC00-2ABF-4F93-B4D3-95B4854AE308}"/>
              </a:ext>
            </a:extLst>
          </p:cNvPr>
          <p:cNvSpPr txBox="1"/>
          <p:nvPr/>
        </p:nvSpPr>
        <p:spPr>
          <a:xfrm>
            <a:off x="8151070" y="4195034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224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B52C3-37E8-4D2F-A55A-3CCECB5C1DF7}"/>
              </a:ext>
            </a:extLst>
          </p:cNvPr>
          <p:cNvCxnSpPr>
            <a:cxnSpLocks/>
          </p:cNvCxnSpPr>
          <p:nvPr/>
        </p:nvCxnSpPr>
        <p:spPr>
          <a:xfrm flipH="1">
            <a:off x="8158844" y="5444105"/>
            <a:ext cx="1796919" cy="46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42BDA7-BD9B-4F5D-A0BA-7D33F5AFEE2A}"/>
              </a:ext>
            </a:extLst>
          </p:cNvPr>
          <p:cNvSpPr txBox="1"/>
          <p:nvPr/>
        </p:nvSpPr>
        <p:spPr>
          <a:xfrm>
            <a:off x="8807322" y="4634903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/28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B7D139-EE05-4635-A4CB-7681B125D786}"/>
              </a:ext>
            </a:extLst>
          </p:cNvPr>
          <p:cNvSpPr txBox="1"/>
          <p:nvPr/>
        </p:nvSpPr>
        <p:spPr>
          <a:xfrm>
            <a:off x="9383491" y="5057489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239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E067D0-0861-4C5A-9EDF-F2D334C23C6D}"/>
              </a:ext>
            </a:extLst>
          </p:cNvPr>
          <p:cNvSpPr/>
          <p:nvPr/>
        </p:nvSpPr>
        <p:spPr>
          <a:xfrm>
            <a:off x="8170556" y="5443842"/>
            <a:ext cx="923682" cy="125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73E76A-7364-4AC6-B787-87671BE1842F}"/>
              </a:ext>
            </a:extLst>
          </p:cNvPr>
          <p:cNvSpPr txBox="1"/>
          <p:nvPr/>
        </p:nvSpPr>
        <p:spPr>
          <a:xfrm>
            <a:off x="8384723" y="5870164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/29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81451D-2BA4-47A4-B6E7-7BC64CF6DF5A}"/>
              </a:ext>
            </a:extLst>
          </p:cNvPr>
          <p:cNvSpPr txBox="1"/>
          <p:nvPr/>
        </p:nvSpPr>
        <p:spPr>
          <a:xfrm>
            <a:off x="8151070" y="543949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240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925A30-B036-45DE-A00C-B6E1190AD578}"/>
              </a:ext>
            </a:extLst>
          </p:cNvPr>
          <p:cNvCxnSpPr>
            <a:cxnSpLocks/>
          </p:cNvCxnSpPr>
          <p:nvPr/>
        </p:nvCxnSpPr>
        <p:spPr>
          <a:xfrm>
            <a:off x="9090350" y="5426821"/>
            <a:ext cx="0" cy="1252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FBF491-1FF9-4F92-B3B8-1CCA984B31E3}"/>
              </a:ext>
            </a:extLst>
          </p:cNvPr>
          <p:cNvSpPr txBox="1"/>
          <p:nvPr/>
        </p:nvSpPr>
        <p:spPr>
          <a:xfrm>
            <a:off x="8505774" y="630751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247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776455-6529-4494-A8C7-FC692A9456F1}"/>
              </a:ext>
            </a:extLst>
          </p:cNvPr>
          <p:cNvSpPr/>
          <p:nvPr/>
        </p:nvSpPr>
        <p:spPr>
          <a:xfrm>
            <a:off x="10605021" y="4134949"/>
            <a:ext cx="1316920" cy="77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SPARE</a:t>
            </a:r>
            <a:br>
              <a:rPr lang="en-US" dirty="0"/>
            </a:br>
            <a:r>
              <a:rPr lang="en-US" dirty="0"/>
              <a:t>SUBNETS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283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491C-0DF0-42FF-8ECF-E11D5B30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VLSM Solution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3E700-0025-45EB-9509-CA4FB5954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Sydney</a:t>
            </a:r>
          </a:p>
          <a:p>
            <a:pPr lvl="1"/>
            <a:r>
              <a:rPr lang="en-US" dirty="0"/>
              <a:t>198.10.10.0/25 (198.10.10.1 - 198.10.10.126) [</a:t>
            </a:r>
            <a:r>
              <a:rPr lang="en-US" dirty="0">
                <a:solidFill>
                  <a:srgbClr val="FF0000"/>
                </a:solidFill>
              </a:rPr>
              <a:t>100/126 hosts</a:t>
            </a:r>
            <a:r>
              <a:rPr lang="en-US" dirty="0"/>
              <a:t>]</a:t>
            </a:r>
          </a:p>
          <a:p>
            <a:r>
              <a:rPr lang="en-US" dirty="0"/>
              <a:t>Philippines</a:t>
            </a:r>
          </a:p>
          <a:p>
            <a:pPr lvl="1"/>
            <a:r>
              <a:rPr lang="en-US" dirty="0"/>
              <a:t>198.10.10.128/27 (198.10.10.129 - 198.10.10.158) [</a:t>
            </a:r>
            <a:r>
              <a:rPr lang="en-US" dirty="0">
                <a:solidFill>
                  <a:srgbClr val="FF0000"/>
                </a:solidFill>
              </a:rPr>
              <a:t>20/30 hosts</a:t>
            </a:r>
            <a:r>
              <a:rPr lang="en-US" dirty="0"/>
              <a:t>]</a:t>
            </a:r>
          </a:p>
          <a:p>
            <a:r>
              <a:rPr lang="en-US" dirty="0"/>
              <a:t>Perth</a:t>
            </a:r>
          </a:p>
          <a:p>
            <a:pPr lvl="1"/>
            <a:r>
              <a:rPr lang="en-US" dirty="0"/>
              <a:t>198.10.10.160/27 (198.10.10.161 - 198.10.10.190) [</a:t>
            </a:r>
            <a:r>
              <a:rPr lang="en-US" dirty="0">
                <a:solidFill>
                  <a:srgbClr val="FF0000"/>
                </a:solidFill>
              </a:rPr>
              <a:t>15/30 hosts</a:t>
            </a:r>
            <a:r>
              <a:rPr lang="en-US" dirty="0"/>
              <a:t>]</a:t>
            </a:r>
          </a:p>
          <a:p>
            <a:r>
              <a:rPr lang="en-US" dirty="0"/>
              <a:t>WAN</a:t>
            </a:r>
          </a:p>
          <a:p>
            <a:pPr lvl="1"/>
            <a:r>
              <a:rPr lang="en-US" dirty="0"/>
              <a:t>198.10.10.248/30 (198.10.10.249 - 198.10.10.250) [</a:t>
            </a:r>
            <a:r>
              <a:rPr lang="en-US" dirty="0">
                <a:solidFill>
                  <a:srgbClr val="FF0000"/>
                </a:solidFill>
              </a:rPr>
              <a:t>2/2 hosts</a:t>
            </a:r>
            <a:r>
              <a:rPr lang="en-US" dirty="0"/>
              <a:t>]</a:t>
            </a:r>
          </a:p>
          <a:p>
            <a:r>
              <a:rPr lang="en-US" dirty="0"/>
              <a:t>WAN</a:t>
            </a:r>
          </a:p>
          <a:p>
            <a:pPr lvl="1"/>
            <a:r>
              <a:rPr lang="en-US" dirty="0"/>
              <a:t>198.10.10.252/30 (198.10.10.253 - 198.10.10.254) [</a:t>
            </a:r>
            <a:r>
              <a:rPr lang="en-US" dirty="0">
                <a:solidFill>
                  <a:srgbClr val="FF0000"/>
                </a:solidFill>
              </a:rPr>
              <a:t>2/2 hosts</a:t>
            </a:r>
            <a:r>
              <a:rPr lang="en-US" dirty="0"/>
              <a:t>]</a:t>
            </a:r>
          </a:p>
          <a:p>
            <a:r>
              <a:rPr lang="en-US" dirty="0"/>
              <a:t>Spare</a:t>
            </a:r>
          </a:p>
          <a:p>
            <a:pPr lvl="1"/>
            <a:r>
              <a:rPr lang="en-US" dirty="0"/>
              <a:t>Three </a:t>
            </a:r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subnets</a:t>
            </a:r>
            <a:r>
              <a:rPr lang="en-US" dirty="0"/>
              <a:t> spare for future network growth </a:t>
            </a: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858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B525-CCD5-45FC-8046-96E027E0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Addresses (IP)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A099-DA96-4DA0-81CC-541228EB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 can be used to:</a:t>
            </a:r>
          </a:p>
          <a:p>
            <a:pPr lvl="1"/>
            <a:r>
              <a:rPr lang="en-US" dirty="0"/>
              <a:t>Provide a unique address for a host</a:t>
            </a:r>
          </a:p>
          <a:p>
            <a:pPr lvl="1"/>
            <a:r>
              <a:rPr lang="en-US" dirty="0"/>
              <a:t>Provide a way to group hosts on a subnet</a:t>
            </a:r>
          </a:p>
          <a:p>
            <a:pPr lvl="1"/>
            <a:r>
              <a:rPr lang="en-US" dirty="0"/>
              <a:t>Facilitate the transmission of network packets (data</a:t>
            </a:r>
            <a:r>
              <a:rPr lang="en-AU" dirty="0"/>
              <a:t>) between </a:t>
            </a:r>
          </a:p>
          <a:p>
            <a:pPr lvl="2"/>
            <a:r>
              <a:rPr lang="en-AU" dirty="0"/>
              <a:t>Local hosts (on the same subnet)</a:t>
            </a:r>
          </a:p>
          <a:p>
            <a:pPr lvl="2"/>
            <a:r>
              <a:rPr lang="en-AU" dirty="0"/>
              <a:t>Remote hosts (on different subnets separated by routers)</a:t>
            </a:r>
          </a:p>
          <a:p>
            <a:pPr lvl="1"/>
            <a:r>
              <a:rPr lang="en-US" dirty="0"/>
              <a:t>Provide private addresses</a:t>
            </a:r>
          </a:p>
          <a:p>
            <a:pPr lvl="1"/>
            <a:r>
              <a:rPr lang="en-US" dirty="0"/>
              <a:t>Provide public addresses</a:t>
            </a:r>
          </a:p>
          <a:p>
            <a:pPr lvl="1"/>
            <a:r>
              <a:rPr lang="en-US" dirty="0"/>
              <a:t>Allow private addresses to be translated to public and back again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7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E6E2-4926-405F-A13C-70F47D01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 and Binary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B9D2-7448-4E55-B0BA-4C8306B5A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131.107.1.4 </a:t>
            </a:r>
          </a:p>
          <a:p>
            <a:pPr lvl="1"/>
            <a:r>
              <a:rPr lang="en-US" dirty="0"/>
              <a:t>Dotted decimal notation</a:t>
            </a:r>
          </a:p>
          <a:p>
            <a:pPr lvl="1"/>
            <a:r>
              <a:rPr lang="en-US" dirty="0"/>
              <a:t>Each decimal number represents an octet (8 binary digits)</a:t>
            </a:r>
          </a:p>
          <a:p>
            <a:pPr lvl="1"/>
            <a:r>
              <a:rPr lang="en-US" dirty="0"/>
              <a:t>0		= 00000000 (Minimum value)</a:t>
            </a:r>
          </a:p>
          <a:p>
            <a:pPr lvl="1"/>
            <a:r>
              <a:rPr lang="en-US" dirty="0"/>
              <a:t>255	= 11111111 (Maximum value)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131 	= 10000011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107 	= 01101011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 	= 00000001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 	= 00000100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131.107.1.4 = 10000011 01101011 00000001 00000100</a:t>
            </a:r>
            <a:endParaRPr lang="en-A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4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AD34-1149-465D-924D-77014045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6EFA-E347-4180-8407-136F6C7E2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0 or 1 </a:t>
            </a:r>
            <a:r>
              <a:rPr lang="en-US" i="1" dirty="0"/>
              <a:t>(off / on)</a:t>
            </a:r>
          </a:p>
          <a:p>
            <a:r>
              <a:rPr lang="en-US" dirty="0"/>
              <a:t>Counting in binary:</a:t>
            </a:r>
          </a:p>
          <a:p>
            <a:pPr lvl="1"/>
            <a:r>
              <a:rPr lang="en-US" dirty="0"/>
              <a:t>0000000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dirty="0"/>
              <a:t> bin = 0 dec</a:t>
            </a:r>
          </a:p>
          <a:p>
            <a:pPr lvl="1"/>
            <a:r>
              <a:rPr lang="en-US" dirty="0"/>
              <a:t>0000000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/>
              <a:t> bin = 1 dec</a:t>
            </a:r>
          </a:p>
          <a:p>
            <a:pPr lvl="1"/>
            <a:r>
              <a:rPr lang="en-US" dirty="0"/>
              <a:t>000000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en-US" dirty="0"/>
              <a:t> bin = 2 dec</a:t>
            </a:r>
          </a:p>
          <a:p>
            <a:pPr lvl="1"/>
            <a:r>
              <a:rPr lang="en-US" dirty="0"/>
              <a:t>000000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11</a:t>
            </a:r>
            <a:r>
              <a:rPr lang="en-US" dirty="0"/>
              <a:t> bin = 3 dec</a:t>
            </a:r>
          </a:p>
          <a:p>
            <a:pPr lvl="1"/>
            <a:r>
              <a:rPr lang="en-US" dirty="0"/>
              <a:t>00000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en-US" dirty="0"/>
              <a:t> bin = 4 dec</a:t>
            </a:r>
          </a:p>
          <a:p>
            <a:pPr lvl="1"/>
            <a:r>
              <a:rPr lang="en-US" dirty="0"/>
              <a:t>00000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101</a:t>
            </a:r>
            <a:r>
              <a:rPr lang="en-US" dirty="0"/>
              <a:t> bin = 5 Dec</a:t>
            </a:r>
          </a:p>
          <a:p>
            <a:pPr lvl="1"/>
            <a:r>
              <a:rPr lang="en-US" dirty="0"/>
              <a:t>….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11111111</a:t>
            </a:r>
            <a:r>
              <a:rPr lang="en-US" dirty="0"/>
              <a:t> bin = 255 dec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619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BB52-997B-43FD-802F-C0AECDEE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1 in binary </a:t>
            </a:r>
            <a:br>
              <a:rPr lang="en-US" dirty="0"/>
            </a:br>
            <a:r>
              <a:rPr lang="en-US" dirty="0"/>
              <a:t>add the corresponding decimal values: </a:t>
            </a: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46682A-B430-4292-8278-DD2256F89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22646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40248279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14518719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2996362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582574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4072487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073801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932807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83764023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to Decimal conversion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692278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11111111 bin =&gt; 128+64+32+16+8+4+2+1 = 255 dec 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9551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AF2AE4-9A30-4A12-AADE-11B2816557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537172"/>
              </p:ext>
            </p:extLst>
          </p:nvPr>
        </p:nvGraphicFramePr>
        <p:xfrm>
          <a:off x="838200" y="3549016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40248279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14518719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2996362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582574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4072487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073801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932807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83764023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to Decimal conversion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692278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10101011 bin =&gt; 128+32+8+2+1 = 171 dec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95515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6C4F0E9-725B-4277-BB5C-5F6DCF9630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855234"/>
              </p:ext>
            </p:extLst>
          </p:nvPr>
        </p:nvGraphicFramePr>
        <p:xfrm>
          <a:off x="838200" y="5224871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40248279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14518719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2996362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582574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4072487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073801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932807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83764023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to Decimal conversion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692278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 bin =&gt; 16+2 = 18 dec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95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04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E92E8A379DE84A9C683D2CB269E444" ma:contentTypeVersion="11" ma:contentTypeDescription="Create a new document." ma:contentTypeScope="" ma:versionID="b3bd24eec6894adbbb35251ac2c04360">
  <xsd:schema xmlns:xsd="http://www.w3.org/2001/XMLSchema" xmlns:xs="http://www.w3.org/2001/XMLSchema" xmlns:p="http://schemas.microsoft.com/office/2006/metadata/properties" xmlns:ns3="57724556-a48d-4658-a6f3-79b2d103bc07" targetNamespace="http://schemas.microsoft.com/office/2006/metadata/properties" ma:root="true" ma:fieldsID="261aa16113131752ba517de6c1cab094" ns3:_="">
    <xsd:import namespace="57724556-a48d-4658-a6f3-79b2d103bc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24556-a48d-4658-a6f3-79b2d103bc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83CD9A-AD19-4E8E-9A37-EE1D2EC3C4E1}">
  <ds:schemaRefs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57724556-a48d-4658-a6f3-79b2d103bc07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7AD3A6A-4D00-408B-99CA-349AF49A0A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249E87-C338-4522-ACD0-5BE52FF0F7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24556-a48d-4658-a6f3-79b2d103bc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3261</Words>
  <Application>Microsoft Office PowerPoint</Application>
  <PresentationFormat>Widescreen</PresentationFormat>
  <Paragraphs>850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Networking Introduction</vt:lpstr>
      <vt:lpstr>OSI vs TCP/IP</vt:lpstr>
      <vt:lpstr>Encapsulation                       Decapsulation</vt:lpstr>
      <vt:lpstr>Addressing</vt:lpstr>
      <vt:lpstr>Physical Address (MAC Address)</vt:lpstr>
      <vt:lpstr>Logical Addresses (IP)</vt:lpstr>
      <vt:lpstr>IP Addresses and Binary</vt:lpstr>
      <vt:lpstr>Binary</vt:lpstr>
      <vt:lpstr>For each 1 in binary  add the corresponding decimal values: </vt:lpstr>
      <vt:lpstr>IP Address (Network vs Host)</vt:lpstr>
      <vt:lpstr>Subnet Mask</vt:lpstr>
      <vt:lpstr>Original IP Classes (assignable addresses)</vt:lpstr>
      <vt:lpstr>ARP – Address Resolution Protocol</vt:lpstr>
      <vt:lpstr>ARP in action (Host A to Host D)</vt:lpstr>
      <vt:lpstr>Default Gateway</vt:lpstr>
      <vt:lpstr>Determine if destination is local or remote</vt:lpstr>
      <vt:lpstr>Determine how to route traffic</vt:lpstr>
      <vt:lpstr>Boolean AND calculation</vt:lpstr>
      <vt:lpstr>Determining if hosts are local or remote</vt:lpstr>
      <vt:lpstr>AND calculation (A -&gt; B)</vt:lpstr>
      <vt:lpstr>AND calculation (B -&gt; C)</vt:lpstr>
      <vt:lpstr>ARP Requests</vt:lpstr>
      <vt:lpstr>Routing local (A -&gt; B [Webserver])</vt:lpstr>
      <vt:lpstr>Routing remote (B -&gt; C [Webserver])</vt:lpstr>
      <vt:lpstr>Routing and NAT (B -&gt; C [Webserver])</vt:lpstr>
      <vt:lpstr>Subnetting Introduction</vt:lpstr>
      <vt:lpstr>Why do we subnet</vt:lpstr>
      <vt:lpstr>How do we subnet</vt:lpstr>
      <vt:lpstr>What network are we starting with</vt:lpstr>
      <vt:lpstr>Subnetting example - 131.12.0.0/16</vt:lpstr>
      <vt:lpstr>Example continued - Calculate subnets</vt:lpstr>
      <vt:lpstr>How is the subnetting performed</vt:lpstr>
      <vt:lpstr>How to create the first subnet</vt:lpstr>
      <vt:lpstr>How to create the second subnet</vt:lpstr>
      <vt:lpstr>How to create the third subnet</vt:lpstr>
      <vt:lpstr>How to create the fourth subnet</vt:lpstr>
      <vt:lpstr>Supernetting Introduction</vt:lpstr>
      <vt:lpstr>Why Supernetting</vt:lpstr>
      <vt:lpstr>How to Supernet</vt:lpstr>
      <vt:lpstr>Supernet Example</vt:lpstr>
      <vt:lpstr>Supernet Solution</vt:lpstr>
      <vt:lpstr>Variable Length Subnet Masks (VLSM)</vt:lpstr>
      <vt:lpstr>Why VLSM </vt:lpstr>
      <vt:lpstr>VLSM Example</vt:lpstr>
      <vt:lpstr>VLSM Box method</vt:lpstr>
      <vt:lpstr>VLSM Box method</vt:lpstr>
      <vt:lpstr>VLSM Box method</vt:lpstr>
      <vt:lpstr>VLSM Box method</vt:lpstr>
      <vt:lpstr>VLSM Box method</vt:lpstr>
      <vt:lpstr>VLSM Box method</vt:lpstr>
      <vt:lpstr>VLSM Box method</vt:lpstr>
      <vt:lpstr>VLSM Box method</vt:lpstr>
      <vt:lpstr>VLSM Box method</vt:lpstr>
      <vt:lpstr>VLSM Box method</vt:lpstr>
      <vt:lpstr>VLSM Box method</vt:lpstr>
      <vt:lpstr>VLSM Box method</vt:lpstr>
      <vt:lpstr>VLSM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Introduction</dc:title>
  <dc:creator>Brent Denny</dc:creator>
  <cp:lastModifiedBy>Brent Denny</cp:lastModifiedBy>
  <cp:revision>1</cp:revision>
  <dcterms:created xsi:type="dcterms:W3CDTF">2021-12-14T22:33:03Z</dcterms:created>
  <dcterms:modified xsi:type="dcterms:W3CDTF">2022-06-24T13:31:50Z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0x01010056E92E8A379DE84A9C683D2CB269E444</vt:lpwstr>
  </property>
</Properties>
</file>