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0" r:id="rId5"/>
    <p:sldId id="331" r:id="rId6"/>
    <p:sldId id="311" r:id="rId7"/>
    <p:sldId id="313" r:id="rId8"/>
    <p:sldId id="350" r:id="rId9"/>
    <p:sldId id="312" r:id="rId10"/>
    <p:sldId id="351" r:id="rId11"/>
    <p:sldId id="348" r:id="rId12"/>
    <p:sldId id="259" r:id="rId13"/>
    <p:sldId id="336" r:id="rId14"/>
    <p:sldId id="275" r:id="rId15"/>
    <p:sldId id="315" r:id="rId16"/>
    <p:sldId id="337" r:id="rId17"/>
    <p:sldId id="270" r:id="rId18"/>
    <p:sldId id="316" r:id="rId19"/>
    <p:sldId id="338" r:id="rId20"/>
    <p:sldId id="272" r:id="rId21"/>
    <p:sldId id="317" r:id="rId22"/>
    <p:sldId id="339" r:id="rId23"/>
    <p:sldId id="346" r:id="rId24"/>
    <p:sldId id="276" r:id="rId25"/>
    <p:sldId id="277" r:id="rId26"/>
    <p:sldId id="333" r:id="rId27"/>
    <p:sldId id="340" r:id="rId28"/>
    <p:sldId id="332" r:id="rId29"/>
    <p:sldId id="318" r:id="rId30"/>
    <p:sldId id="352" r:id="rId31"/>
    <p:sldId id="353" r:id="rId32"/>
    <p:sldId id="347" r:id="rId33"/>
    <p:sldId id="301" r:id="rId34"/>
    <p:sldId id="299" r:id="rId35"/>
    <p:sldId id="314" r:id="rId36"/>
    <p:sldId id="310" r:id="rId37"/>
    <p:sldId id="309" r:id="rId38"/>
    <p:sldId id="343" r:id="rId39"/>
    <p:sldId id="278" r:id="rId40"/>
    <p:sldId id="279" r:id="rId41"/>
    <p:sldId id="319" r:id="rId42"/>
    <p:sldId id="286" r:id="rId43"/>
    <p:sldId id="320" r:id="rId44"/>
    <p:sldId id="302" r:id="rId45"/>
    <p:sldId id="321" r:id="rId46"/>
    <p:sldId id="289" r:id="rId47"/>
    <p:sldId id="292" r:id="rId48"/>
    <p:sldId id="293" r:id="rId49"/>
    <p:sldId id="345" r:id="rId50"/>
    <p:sldId id="344" r:id="rId51"/>
    <p:sldId id="324" r:id="rId52"/>
    <p:sldId id="294" r:id="rId53"/>
    <p:sldId id="334" r:id="rId54"/>
    <p:sldId id="335" r:id="rId55"/>
    <p:sldId id="354" r:id="rId56"/>
    <p:sldId id="355" r:id="rId57"/>
    <p:sldId id="356" r:id="rId58"/>
    <p:sldId id="323" r:id="rId59"/>
    <p:sldId id="328" r:id="rId60"/>
    <p:sldId id="325" r:id="rId61"/>
    <p:sldId id="303" r:id="rId62"/>
    <p:sldId id="304" r:id="rId63"/>
    <p:sldId id="305" r:id="rId64"/>
    <p:sldId id="308" r:id="rId65"/>
    <p:sldId id="306" r:id="rId66"/>
    <p:sldId id="30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15826-886C-4822-8AB4-055149ABE796}" v="58" dt="2021-11-26T09:44:37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8AB-091A-47F6-B11C-B4E91AFB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0F53-81A1-4170-B117-9970BA1A0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0698-5BAE-4B5D-A590-0B29395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7B1F-744C-4EC4-98EF-F393FC5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0A29-DCA4-42FD-8A55-043063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5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A-7686-4654-B583-DFCD94CC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9D224-32C8-4C03-83B3-BB6B1FD0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D862-6D0C-420D-82D2-C53D5FB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1C58-BDB5-4208-AFA8-BAA7E8E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183D-84AC-4C75-BD5A-5F60FA6D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4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C9671-45DE-4ED0-ADF9-1F5B7646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298EB-8C04-4F8B-B95F-A996C4C5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39B9-40AC-4B0A-8C94-600ACFA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0032-93A5-4ACE-8290-B9124E6D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C5AA-109F-4683-8330-618A4595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81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E7D-E1DA-4273-8D0B-6F4D1C92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650F-D964-4D9A-B5E5-B7908EDE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2C23-428E-4B4D-A15C-CD270AE0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DCFD-A520-475C-8567-A9D5624B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D2C7-2852-4A1C-9410-B0E292FD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5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4711-24BB-4607-8068-AD8ECDF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15A4-E40B-4BDD-9C68-FB0E74AD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169B-05C2-4251-820C-1DBF30D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19C4-E543-4321-AC60-DDEA872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6E0D-85E2-4DD2-A818-876BE10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4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06B5-5180-4B38-B793-C167F8D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3C81-6616-4D8F-8F0A-6C780983A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6CCA-8EC4-433B-80C3-7520566B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7364-466D-4F3C-9176-560F3C5F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D10A-4BBB-455F-A367-F6E643C5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38BE4-E5F7-4E9F-9D37-8E73730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8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70A-E4CC-4A40-B7CD-909DB3C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AF5B-28BA-42F4-9334-BB5B2379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F1D33-35B1-4A0F-AD14-B469EA1D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B8224-EDAF-4F4C-A5E2-A90B90F0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8530A-1242-44B0-A8A3-6DD64B7B3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332EC-B5F3-4452-AFDA-BCDAF666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817A7-E28B-450B-B2BB-3A586B3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28E74-9F6E-4690-BD85-5DDC67CF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7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774C-DA15-4CB6-AB14-4ED7E044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1F3E5-93B7-47DB-B9A4-FED8329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C1472-8167-4465-9F7E-3639966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6FE73-C220-43B1-8038-E17051C5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2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C9EA3-A4EE-452A-8C18-6F55978A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7225D-8A4A-461A-A9BF-8AC7EBF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277B-5D37-4A2F-872D-DABCEB09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5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817-798F-4621-9388-C1E1EC90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0E84-D525-4DD7-A0E3-30ACA447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E2BE-4946-4E50-B83D-F651CFD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DC35-91EE-4039-89B1-68C218D2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79FBD-54B0-4D07-A177-F833E4AB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E9BD-6A46-4823-9C74-33992EDA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69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8BB3-EBB2-49C3-8E2A-093D44C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765DF-6B87-4951-B98F-2F3E38BAB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95BC3-33F6-4E05-A050-4615AB6C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6ED37-1DF2-4937-8396-51992B5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DE77-71CC-48AC-A379-A4350AF5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47BE9-7F5E-497F-ABFB-386D71E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1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A4893-77B9-442F-8DDD-F550ABFE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6CB3-4B2A-4407-B6A6-659DB6CD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242E-51BE-42E6-927B-268BFF810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E6BD-474E-436A-BC4B-7BCA04D0E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D07A-E9A1-427D-BD97-C1935140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E26E-98F5-4349-9D3F-298BA8BC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without alternate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9619-0BF7-4D88-81D1-1A04AF0A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7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DB3E58-9C7E-408C-B8FC-7B934642F13C}"/>
              </a:ext>
            </a:extLst>
          </p:cNvPr>
          <p:cNvSpPr txBox="1"/>
          <p:nvPr/>
        </p:nvSpPr>
        <p:spPr>
          <a:xfrm>
            <a:off x="2207093" y="3551693"/>
            <a:ext cx="5394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sz="1600" dirty="0"/>
              <a:t>On branch main</a:t>
            </a:r>
          </a:p>
          <a:p>
            <a:r>
              <a:rPr lang="en-US" sz="1600" dirty="0"/>
              <a:t>Your branch is up to date with 'origin/main'.</a:t>
            </a:r>
          </a:p>
          <a:p>
            <a:endParaRPr lang="en-US" sz="1600" dirty="0"/>
          </a:p>
          <a:p>
            <a:r>
              <a:rPr lang="en-US" sz="1600" dirty="0"/>
              <a:t>Untracked files:</a:t>
            </a:r>
          </a:p>
          <a:p>
            <a:r>
              <a:rPr lang="en-US" sz="1600" dirty="0"/>
              <a:t>  (use "git add &lt;file&gt;..." to include in what will be committed)</a:t>
            </a:r>
          </a:p>
          <a:p>
            <a:r>
              <a:rPr lang="en-US" sz="1600" dirty="0"/>
              <a:t>        NewFile.txt</a:t>
            </a:r>
          </a:p>
          <a:p>
            <a:endParaRPr lang="en-US" sz="1600" dirty="0"/>
          </a:p>
          <a:p>
            <a:r>
              <a:rPr lang="en-US" sz="1600" dirty="0"/>
              <a:t>nothing added to commit but untracked files present (use "git add" to track)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7036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89247D-70C2-4609-B4FD-842E5AD9167D}"/>
              </a:ext>
            </a:extLst>
          </p:cNvPr>
          <p:cNvSpPr txBox="1"/>
          <p:nvPr/>
        </p:nvSpPr>
        <p:spPr>
          <a:xfrm>
            <a:off x="2207093" y="3551693"/>
            <a:ext cx="5394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Changes to be committed:</a:t>
            </a:r>
          </a:p>
          <a:p>
            <a:r>
              <a:rPr lang="en-US" dirty="0"/>
              <a:t>  (use "git restore --staged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r>
              <a:rPr lang="en-US" dirty="0"/>
              <a:t>        new file:   NewFile.txt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536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4526522" y="808538"/>
            <a:ext cx="29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033F05-EBED-455B-B21C-FA4D722DA5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4299" y="1126769"/>
            <a:ext cx="314467" cy="42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7AE423-452D-462B-8482-C9F1D1DA89A0}"/>
              </a:ext>
            </a:extLst>
          </p:cNvPr>
          <p:cNvSpPr txBox="1"/>
          <p:nvPr/>
        </p:nvSpPr>
        <p:spPr>
          <a:xfrm>
            <a:off x="4526522" y="808538"/>
            <a:ext cx="29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03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4299" y="1126769"/>
            <a:ext cx="314467" cy="42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52D99D-1EA1-4BA6-82AF-8EF288B63A72}"/>
              </a:ext>
            </a:extLst>
          </p:cNvPr>
          <p:cNvSpPr txBox="1"/>
          <p:nvPr/>
        </p:nvSpPr>
        <p:spPr>
          <a:xfrm>
            <a:off x="2207093" y="3551693"/>
            <a:ext cx="5394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ahead of 'origin/main' by 1 commit.</a:t>
            </a:r>
          </a:p>
          <a:p>
            <a:r>
              <a:rPr lang="en-US" dirty="0"/>
              <a:t>  (use "git push" to publish your local commits)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101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D6934C-09E1-4271-8843-22C081CD8077}"/>
              </a:ext>
            </a:extLst>
          </p:cNvPr>
          <p:cNvSpPr txBox="1"/>
          <p:nvPr/>
        </p:nvSpPr>
        <p:spPr>
          <a:xfrm>
            <a:off x="2207093" y="3551693"/>
            <a:ext cx="5394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53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9C4F17-07B6-439E-903F-6497CFB0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D6934C-09E1-4271-8843-22C081CD8077}"/>
              </a:ext>
            </a:extLst>
          </p:cNvPr>
          <p:cNvSpPr txBox="1"/>
          <p:nvPr/>
        </p:nvSpPr>
        <p:spPr>
          <a:xfrm>
            <a:off x="2207093" y="3551693"/>
            <a:ext cx="5394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log</a:t>
            </a:r>
          </a:p>
          <a:p>
            <a:r>
              <a:rPr lang="en-AU" sz="800" dirty="0"/>
              <a:t>commit 8252d2894a99cd7128be02c5d807f75026e18e64</a:t>
            </a:r>
          </a:p>
          <a:p>
            <a:r>
              <a:rPr lang="en-AU" sz="800" dirty="0"/>
              <a:t>Author: Brent Denny &lt;brent.denny@ddls.com.au&gt;</a:t>
            </a:r>
          </a:p>
          <a:p>
            <a:r>
              <a:rPr lang="en-AU" sz="800" dirty="0"/>
              <a:t>Date:   Fri Nov 26 10:52:33 2021 +1000</a:t>
            </a:r>
          </a:p>
          <a:p>
            <a:endParaRPr lang="en-AU" sz="800" dirty="0"/>
          </a:p>
          <a:p>
            <a:r>
              <a:rPr lang="en-AU" sz="800" dirty="0"/>
              <a:t>    new file</a:t>
            </a:r>
          </a:p>
          <a:p>
            <a:endParaRPr lang="en-AU" sz="800" dirty="0"/>
          </a:p>
          <a:p>
            <a:r>
              <a:rPr lang="en-AU" sz="800" dirty="0"/>
              <a:t>commit 54e36e93531323b245c6ce494521f8c678ec761a</a:t>
            </a:r>
          </a:p>
          <a:p>
            <a:r>
              <a:rPr lang="en-AU" sz="800" dirty="0"/>
              <a:t>Author: BrentD09 &lt;brent.denny@ddls.com.au&gt;</a:t>
            </a:r>
          </a:p>
          <a:p>
            <a:r>
              <a:rPr lang="en-AU" sz="800" dirty="0"/>
              <a:t>Date:   Fri Nov 26 10:48:10 2021 +1000</a:t>
            </a:r>
          </a:p>
          <a:p>
            <a:endParaRPr lang="en-AU" sz="800" dirty="0"/>
          </a:p>
          <a:p>
            <a:r>
              <a:rPr lang="en-AU" sz="800" dirty="0"/>
              <a:t>    Create NewFile2.txt</a:t>
            </a:r>
          </a:p>
          <a:p>
            <a:endParaRPr lang="en-AU" sz="800" dirty="0"/>
          </a:p>
          <a:p>
            <a:r>
              <a:rPr lang="en-AU" sz="800" dirty="0"/>
              <a:t>commit 77bc09560d0b899c0c6356976625c6b919258d11</a:t>
            </a:r>
          </a:p>
          <a:p>
            <a:r>
              <a:rPr lang="en-AU" sz="800" dirty="0"/>
              <a:t>Author: Brent Denny &lt;brent.denny@ddls.com.au&gt;</a:t>
            </a:r>
          </a:p>
          <a:p>
            <a:r>
              <a:rPr lang="en-AU" sz="800" dirty="0"/>
              <a:t>Date:   Fri Nov 26 10:44:04 2021 +1000</a:t>
            </a:r>
          </a:p>
          <a:p>
            <a:endParaRPr lang="en-AU" sz="800" dirty="0"/>
          </a:p>
          <a:p>
            <a:r>
              <a:rPr lang="en-AU" sz="800" dirty="0"/>
              <a:t>    Added NewFile.txt</a:t>
            </a:r>
          </a:p>
        </p:txBody>
      </p:sp>
    </p:spTree>
    <p:extLst>
      <p:ext uri="{BB962C8B-B14F-4D97-AF65-F5344CB8AC3E}">
        <p14:creationId xmlns:p14="http://schemas.microsoft.com/office/powerpoint/2010/main" val="314568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315632" y="2684777"/>
            <a:ext cx="2637641" cy="39086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C35983-03E9-4E84-AF55-AFB314964DC2}"/>
              </a:ext>
            </a:extLst>
          </p:cNvPr>
          <p:cNvSpPr txBox="1"/>
          <p:nvPr/>
        </p:nvSpPr>
        <p:spPr>
          <a:xfrm>
            <a:off x="8900815" y="6359120"/>
            <a:ext cx="334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added by someone else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6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3050771" y="2445878"/>
            <a:ext cx="6121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3129AC-5FC2-4578-8BEC-5AFF72D4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2652830" y="2224553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EB12F7-C361-4901-AAC2-0E22E8BA9D53}"/>
              </a:ext>
            </a:extLst>
          </p:cNvPr>
          <p:cNvCxnSpPr>
            <a:cxnSpLocks/>
          </p:cNvCxnSpPr>
          <p:nvPr/>
        </p:nvCxnSpPr>
        <p:spPr>
          <a:xfrm flipH="1">
            <a:off x="3050771" y="2445878"/>
            <a:ext cx="6121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0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31C960-054F-4D84-9AD3-7FA5A7815646}"/>
              </a:ext>
            </a:extLst>
          </p:cNvPr>
          <p:cNvSpPr txBox="1"/>
          <p:nvPr/>
        </p:nvSpPr>
        <p:spPr>
          <a:xfrm>
            <a:off x="2207093" y="3551693"/>
            <a:ext cx="5394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behind 'origin/main' by 1 commit, and can be fast-forwarded.</a:t>
            </a:r>
          </a:p>
          <a:p>
            <a:r>
              <a:rPr lang="en-US" dirty="0"/>
              <a:t>  (use "git pull" to update your local branch)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386B5E8-1BE5-4E0C-AA1F-3A4C447AF16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2652830" y="2224553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5212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3017520" y="2445878"/>
            <a:ext cx="615521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43FFA9-4563-4371-A9E0-3DFFB3AC3D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2652830" y="2224553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43263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6895" y="2235119"/>
            <a:ext cx="314467" cy="4215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2A8B03-0D0D-47C6-9002-5DC59B119DA0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ABB79E-E651-4F9C-8F7C-047AE1541349}"/>
              </a:ext>
            </a:extLst>
          </p:cNvPr>
          <p:cNvCxnSpPr>
            <a:cxnSpLocks/>
          </p:cNvCxnSpPr>
          <p:nvPr/>
        </p:nvCxnSpPr>
        <p:spPr>
          <a:xfrm flipH="1">
            <a:off x="3017520" y="2445878"/>
            <a:ext cx="615521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6895" y="2235119"/>
            <a:ext cx="314467" cy="4215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88F41F-0CC0-4EA8-8210-1EF54E0F6BCF}"/>
              </a:ext>
            </a:extLst>
          </p:cNvPr>
          <p:cNvCxnSpPr>
            <a:cxnSpLocks/>
          </p:cNvCxnSpPr>
          <p:nvPr/>
        </p:nvCxnSpPr>
        <p:spPr>
          <a:xfrm>
            <a:off x="3000482" y="2607969"/>
            <a:ext cx="391403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3C9CC0-D885-42EB-ADB6-FABF6045FD54}"/>
              </a:ext>
            </a:extLst>
          </p:cNvPr>
          <p:cNvSpPr txBox="1"/>
          <p:nvPr/>
        </p:nvSpPr>
        <p:spPr>
          <a:xfrm>
            <a:off x="4108130" y="2543534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4221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3C9CC0-D885-42EB-ADB6-FABF6045FD54}"/>
              </a:ext>
            </a:extLst>
          </p:cNvPr>
          <p:cNvSpPr txBox="1"/>
          <p:nvPr/>
        </p:nvSpPr>
        <p:spPr>
          <a:xfrm>
            <a:off x="4108130" y="2543534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2726B8-90FA-409D-B547-76938D24BE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0532" y="2235119"/>
            <a:ext cx="314467" cy="4215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88F41F-0CC0-4EA8-8210-1EF54E0F6BCF}"/>
              </a:ext>
            </a:extLst>
          </p:cNvPr>
          <p:cNvCxnSpPr>
            <a:cxnSpLocks/>
          </p:cNvCxnSpPr>
          <p:nvPr/>
        </p:nvCxnSpPr>
        <p:spPr>
          <a:xfrm flipV="1">
            <a:off x="3000482" y="2607969"/>
            <a:ext cx="38500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1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0532" y="2235119"/>
            <a:ext cx="314467" cy="42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8FE79F-66B6-4520-A54B-9FA8BEA9D4BF}"/>
              </a:ext>
            </a:extLst>
          </p:cNvPr>
          <p:cNvSpPr txBox="1"/>
          <p:nvPr/>
        </p:nvSpPr>
        <p:spPr>
          <a:xfrm>
            <a:off x="2207093" y="3551693"/>
            <a:ext cx="511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79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9EC148-7D10-41E6-BBE1-B6918F95F98D}"/>
              </a:ext>
            </a:extLst>
          </p:cNvPr>
          <p:cNvSpPr txBox="1"/>
          <p:nvPr/>
        </p:nvSpPr>
        <p:spPr>
          <a:xfrm rot="16200000">
            <a:off x="-1222659" y="2892229"/>
            <a:ext cx="390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Local Computer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9A4C2-6442-41D2-918A-3BECEC343F2D}"/>
              </a:ext>
            </a:extLst>
          </p:cNvPr>
          <p:cNvSpPr txBox="1"/>
          <p:nvPr/>
        </p:nvSpPr>
        <p:spPr>
          <a:xfrm>
            <a:off x="6498600" y="3252409"/>
            <a:ext cx="324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 URL</a:t>
            </a:r>
            <a:endParaRPr lang="en-AU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B64287-B3D6-4710-862A-460A2A19766E}"/>
              </a:ext>
            </a:extLst>
          </p:cNvPr>
          <p:cNvCxnSpPr>
            <a:cxnSpLocks/>
          </p:cNvCxnSpPr>
          <p:nvPr/>
        </p:nvCxnSpPr>
        <p:spPr>
          <a:xfrm flipH="1">
            <a:off x="1051128" y="3612776"/>
            <a:ext cx="970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11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CAB-A812-4495-9235-0EF4D31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 multiple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06D-57D0-45B8-8169-92CDA955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branch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checkout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Pull request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Merge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pull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318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48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56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AC6DB7-5E36-4141-A946-B047D757FAA2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6758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853E971-E515-4A3E-87AA-4259E40F13F7}"/>
              </a:ext>
            </a:extLst>
          </p:cNvPr>
          <p:cNvSpPr/>
          <p:nvPr/>
        </p:nvSpPr>
        <p:spPr>
          <a:xfrm rot="212953">
            <a:off x="1459328" y="3141420"/>
            <a:ext cx="831139" cy="2842757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changes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77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853E971-E515-4A3E-87AA-4259E40F13F7}"/>
              </a:ext>
            </a:extLst>
          </p:cNvPr>
          <p:cNvSpPr/>
          <p:nvPr/>
        </p:nvSpPr>
        <p:spPr>
          <a:xfrm rot="212953">
            <a:off x="1459328" y="3141420"/>
            <a:ext cx="831139" cy="2842757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changes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2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6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37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4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63630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4472105" y="3574831"/>
            <a:ext cx="34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1FE7FE-ED15-4E2C-9240-1BF9E91C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37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1D2E7-5887-4464-963F-4F42E5BA97A9}"/>
              </a:ext>
            </a:extLst>
          </p:cNvPr>
          <p:cNvSpPr/>
          <p:nvPr/>
        </p:nvSpPr>
        <p:spPr>
          <a:xfrm>
            <a:off x="415487" y="146796"/>
            <a:ext cx="7288696" cy="6292382"/>
          </a:xfrm>
          <a:prstGeom prst="roundRect">
            <a:avLst>
              <a:gd name="adj" fmla="val 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EC148-7D10-41E6-BBE1-B6918F95F98D}"/>
              </a:ext>
            </a:extLst>
          </p:cNvPr>
          <p:cNvSpPr txBox="1"/>
          <p:nvPr/>
        </p:nvSpPr>
        <p:spPr>
          <a:xfrm rot="16200000">
            <a:off x="-1222659" y="2892229"/>
            <a:ext cx="390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Local Repository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07DED9-C115-46AE-9C5E-E41D686AF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3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16EB96-0C26-4281-B984-C73978E4F9FE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A4D52F-3495-4093-9701-15ABB0206FCA}"/>
              </a:ext>
            </a:extLst>
          </p:cNvPr>
          <p:cNvSpPr txBox="1"/>
          <p:nvPr/>
        </p:nvSpPr>
        <p:spPr>
          <a:xfrm>
            <a:off x="7285640" y="3574267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 origin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2450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68FCA84-2461-446F-87DB-93D22B3F7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6EAE33-075F-4B23-8266-9937D0BCFFF7}"/>
              </a:ext>
            </a:extLst>
          </p:cNvPr>
          <p:cNvSpPr txBox="1"/>
          <p:nvPr/>
        </p:nvSpPr>
        <p:spPr>
          <a:xfrm>
            <a:off x="7285640" y="3574267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 origin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982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AC28A-6741-4795-989F-74FDE6E13259}"/>
              </a:ext>
            </a:extLst>
          </p:cNvPr>
          <p:cNvSpPr txBox="1"/>
          <p:nvPr/>
        </p:nvSpPr>
        <p:spPr>
          <a:xfrm>
            <a:off x="9007060" y="3569552"/>
            <a:ext cx="103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 Pull Request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19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75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2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7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83EEC3-4640-403A-8EF6-38645CE38774}"/>
              </a:ext>
            </a:extLst>
          </p:cNvPr>
          <p:cNvSpPr/>
          <p:nvPr/>
        </p:nvSpPr>
        <p:spPr>
          <a:xfrm rot="212953" flipV="1">
            <a:off x="1629489" y="492049"/>
            <a:ext cx="831139" cy="2654643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7E089-D6BA-4948-907A-3640F16D33C3}"/>
              </a:ext>
            </a:extLst>
          </p:cNvPr>
          <p:cNvSpPr txBox="1"/>
          <p:nvPr/>
        </p:nvSpPr>
        <p:spPr>
          <a:xfrm rot="16200000">
            <a:off x="338794" y="2989653"/>
            <a:ext cx="20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main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95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2951018" y="2445878"/>
            <a:ext cx="62217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3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911D7A-0524-4FBC-8E61-D0C4BF58F7A9}"/>
              </a:ext>
            </a:extLst>
          </p:cNvPr>
          <p:cNvSpPr txBox="1"/>
          <p:nvPr/>
        </p:nvSpPr>
        <p:spPr>
          <a:xfrm>
            <a:off x="7463617" y="2230338"/>
            <a:ext cx="142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841BB8-F6D6-4494-8065-49EBAA6FECE1}"/>
              </a:ext>
            </a:extLst>
          </p:cNvPr>
          <p:cNvCxnSpPr>
            <a:cxnSpLocks/>
          </p:cNvCxnSpPr>
          <p:nvPr/>
        </p:nvCxnSpPr>
        <p:spPr>
          <a:xfrm flipH="1">
            <a:off x="3017417" y="2537197"/>
            <a:ext cx="6737483" cy="62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42A7872-00B2-4E2E-8974-0E9A6883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636" y="232643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2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B1F0C63-C8DD-47B7-BA08-D020457A0A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2652830" y="2224553"/>
            <a:ext cx="314467" cy="4215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E24486-E482-471E-9FBE-476FB8BEFA73}"/>
              </a:ext>
            </a:extLst>
          </p:cNvPr>
          <p:cNvCxnSpPr>
            <a:cxnSpLocks/>
          </p:cNvCxnSpPr>
          <p:nvPr/>
        </p:nvCxnSpPr>
        <p:spPr>
          <a:xfrm flipH="1">
            <a:off x="2951018" y="2445878"/>
            <a:ext cx="62217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63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3000895" y="2445878"/>
            <a:ext cx="61718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7D61113-AB05-472E-AB3C-C34F82E6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2652830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5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3000895" y="2445878"/>
            <a:ext cx="61718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FCA9D24-9DA0-499C-B7E9-93D6417D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895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8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>
            <a:off x="2981362" y="2310938"/>
            <a:ext cx="35524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FCA9D24-9DA0-499C-B7E9-93D6417D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895" y="2140514"/>
            <a:ext cx="314467" cy="421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F1895F-0833-4461-8AC6-DDCFDE55495E}"/>
              </a:ext>
            </a:extLst>
          </p:cNvPr>
          <p:cNvSpPr txBox="1"/>
          <p:nvPr/>
        </p:nvSpPr>
        <p:spPr>
          <a:xfrm>
            <a:off x="4916562" y="1981942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379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>
            <a:off x="2981362" y="2310938"/>
            <a:ext cx="35524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FCA9D24-9DA0-499C-B7E9-93D6417D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895" y="2140514"/>
            <a:ext cx="314467" cy="4215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BFC087-122A-4435-B46D-9EA0D2869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F1895F-0833-4461-8AC6-DDCFDE55495E}"/>
              </a:ext>
            </a:extLst>
          </p:cNvPr>
          <p:cNvSpPr txBox="1"/>
          <p:nvPr/>
        </p:nvSpPr>
        <p:spPr>
          <a:xfrm>
            <a:off x="4916562" y="1981942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063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E1B618-1FBC-43CB-AFA5-69CF9A332BC4}"/>
              </a:ext>
            </a:extLst>
          </p:cNvPr>
          <p:cNvSpPr txBox="1"/>
          <p:nvPr/>
        </p:nvSpPr>
        <p:spPr>
          <a:xfrm rot="16200000">
            <a:off x="-77973" y="3031950"/>
            <a:ext cx="29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–d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333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F130-FD66-4C6D-B35A-9083986A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git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F909-93D9-4AFF-820F-22F98E98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restore</a:t>
            </a:r>
          </a:p>
          <a:p>
            <a:r>
              <a:rPr lang="en-US" dirty="0"/>
              <a:t>git reset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031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91" y="2290178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1404509" y="3286485"/>
            <a:ext cx="25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--hard</a:t>
            </a:r>
            <a:endParaRPr lang="en-AU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63983E6C-F112-4263-AA38-7525F602237C}"/>
              </a:ext>
            </a:extLst>
          </p:cNvPr>
          <p:cNvSpPr/>
          <p:nvPr/>
        </p:nvSpPr>
        <p:spPr>
          <a:xfrm flipV="1">
            <a:off x="2228578" y="2114454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3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2A7872-00B2-4E2E-8974-0E9A6883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636" y="2326437"/>
            <a:ext cx="314467" cy="42152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8ED841-E2F0-445D-A8ED-4A8D6D4BCDE0}"/>
              </a:ext>
            </a:extLst>
          </p:cNvPr>
          <p:cNvCxnSpPr>
            <a:cxnSpLocks/>
          </p:cNvCxnSpPr>
          <p:nvPr/>
        </p:nvCxnSpPr>
        <p:spPr>
          <a:xfrm>
            <a:off x="3039103" y="2405832"/>
            <a:ext cx="33889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B86F7-7C56-4054-B798-8285EEB98D17}"/>
              </a:ext>
            </a:extLst>
          </p:cNvPr>
          <p:cNvSpPr txBox="1"/>
          <p:nvPr/>
        </p:nvSpPr>
        <p:spPr>
          <a:xfrm>
            <a:off x="4996419" y="2090742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1882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2885740" y="2548001"/>
            <a:ext cx="26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restore --staged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918129" y="2150767"/>
            <a:ext cx="1551835" cy="286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52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197744" y="3167175"/>
            <a:ext cx="19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 --hard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66895" y="2198255"/>
            <a:ext cx="1748091" cy="4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89290A9C-242A-4730-9456-17039135A987}"/>
              </a:ext>
            </a:extLst>
          </p:cNvPr>
          <p:cNvSpPr/>
          <p:nvPr/>
        </p:nvSpPr>
        <p:spPr>
          <a:xfrm flipV="1">
            <a:off x="2388108" y="2198255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950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673801" y="2550635"/>
            <a:ext cx="28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–soft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 flipV="1">
            <a:off x="4952477" y="2245517"/>
            <a:ext cx="1646602" cy="335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96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5060557" y="3325467"/>
            <a:ext cx="23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–hard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99582" y="2581055"/>
            <a:ext cx="3899498" cy="63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9FEFD814-1C0D-4779-BFCF-FF1B04E2520E}"/>
              </a:ext>
            </a:extLst>
          </p:cNvPr>
          <p:cNvSpPr/>
          <p:nvPr/>
        </p:nvSpPr>
        <p:spPr>
          <a:xfrm flipV="1">
            <a:off x="2403285" y="2222822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5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78431-815D-4D6A-99C2-248255A0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3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78431-815D-4D6A-99C2-248255A0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EB7104-1358-4F31-BD4F-105CEDFC208E}"/>
              </a:ext>
            </a:extLst>
          </p:cNvPr>
          <p:cNvSpPr txBox="1"/>
          <p:nvPr/>
        </p:nvSpPr>
        <p:spPr>
          <a:xfrm>
            <a:off x="2207093" y="3551693"/>
            <a:ext cx="511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813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E92E8A379DE84A9C683D2CB269E444" ma:contentTypeVersion="10" ma:contentTypeDescription="Create a new document." ma:contentTypeScope="" ma:versionID="11109ee305fcdd8c5a3705c5257b299f">
  <xsd:schema xmlns:xsd="http://www.w3.org/2001/XMLSchema" xmlns:xs="http://www.w3.org/2001/XMLSchema" xmlns:p="http://schemas.microsoft.com/office/2006/metadata/properties" xmlns:ns3="57724556-a48d-4658-a6f3-79b2d103bc07" targetNamespace="http://schemas.microsoft.com/office/2006/metadata/properties" ma:root="true" ma:fieldsID="e35b63fcc0697cf04fc2d65bfc019d07" ns3:_="">
    <xsd:import namespace="57724556-a48d-4658-a6f3-79b2d103bc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24556-a48d-4658-a6f3-79b2d103bc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DCAE87-FA15-447E-BFE1-8B66E70F53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2E7FBE-6C09-45E3-A124-BEE07E6704D5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57724556-a48d-4658-a6f3-79b2d103bc0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8D5B090-7152-4C2E-8550-FC49DD5C2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24556-a48d-4658-a6f3-79b2d103bc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1718</Words>
  <Application>Microsoft Office PowerPoint</Application>
  <PresentationFormat>Widescreen</PresentationFormat>
  <Paragraphs>700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Using git without alternate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git with multiple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Reverse 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Denny</dc:creator>
  <cp:lastModifiedBy>Brent Denny</cp:lastModifiedBy>
  <cp:revision>5</cp:revision>
  <dcterms:created xsi:type="dcterms:W3CDTF">2021-11-25T02:22:31Z</dcterms:created>
  <dcterms:modified xsi:type="dcterms:W3CDTF">2021-11-26T09:47:12Z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0x01010056E92E8A379DE84A9C683D2CB269E444</vt:lpwstr>
  </property>
</Properties>
</file>