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31" r:id="rId6"/>
    <p:sldId id="311" r:id="rId7"/>
    <p:sldId id="313" r:id="rId8"/>
    <p:sldId id="312" r:id="rId9"/>
    <p:sldId id="259" r:id="rId10"/>
    <p:sldId id="336" r:id="rId11"/>
    <p:sldId id="275" r:id="rId12"/>
    <p:sldId id="315" r:id="rId13"/>
    <p:sldId id="337" r:id="rId14"/>
    <p:sldId id="270" r:id="rId15"/>
    <p:sldId id="316" r:id="rId16"/>
    <p:sldId id="338" r:id="rId17"/>
    <p:sldId id="272" r:id="rId18"/>
    <p:sldId id="317" r:id="rId19"/>
    <p:sldId id="339" r:id="rId20"/>
    <p:sldId id="346" r:id="rId21"/>
    <p:sldId id="276" r:id="rId22"/>
    <p:sldId id="277" r:id="rId23"/>
    <p:sldId id="333" r:id="rId24"/>
    <p:sldId id="340" r:id="rId25"/>
    <p:sldId id="332" r:id="rId26"/>
    <p:sldId id="318" r:id="rId27"/>
    <p:sldId id="347" r:id="rId28"/>
    <p:sldId id="301" r:id="rId29"/>
    <p:sldId id="299" r:id="rId30"/>
    <p:sldId id="314" r:id="rId31"/>
    <p:sldId id="310" r:id="rId32"/>
    <p:sldId id="309" r:id="rId33"/>
    <p:sldId id="343" r:id="rId34"/>
    <p:sldId id="278" r:id="rId35"/>
    <p:sldId id="279" r:id="rId36"/>
    <p:sldId id="319" r:id="rId37"/>
    <p:sldId id="286" r:id="rId38"/>
    <p:sldId id="320" r:id="rId39"/>
    <p:sldId id="302" r:id="rId40"/>
    <p:sldId id="321" r:id="rId41"/>
    <p:sldId id="289" r:id="rId42"/>
    <p:sldId id="292" r:id="rId43"/>
    <p:sldId id="293" r:id="rId44"/>
    <p:sldId id="345" r:id="rId45"/>
    <p:sldId id="344" r:id="rId46"/>
    <p:sldId id="324" r:id="rId47"/>
    <p:sldId id="294" r:id="rId48"/>
    <p:sldId id="334" r:id="rId49"/>
    <p:sldId id="335" r:id="rId50"/>
    <p:sldId id="322" r:id="rId51"/>
    <p:sldId id="323" r:id="rId52"/>
    <p:sldId id="328" r:id="rId53"/>
    <p:sldId id="325" r:id="rId54"/>
    <p:sldId id="303" r:id="rId55"/>
    <p:sldId id="304" r:id="rId56"/>
    <p:sldId id="305" r:id="rId57"/>
    <p:sldId id="308" r:id="rId58"/>
    <p:sldId id="306" r:id="rId59"/>
    <p:sldId id="30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E81EB-74D8-4B3E-8BD1-E4A0249FE47E}" v="86" dt="2021-11-25T20:51:3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8AB-091A-47F6-B11C-B4E91AFB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F53-81A1-4170-B117-9970BA1A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0698-5BAE-4B5D-A590-0B29395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B1F-744C-4EC4-98EF-F393FC5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A29-DCA4-42FD-8A55-043063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5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A-7686-4654-B583-DFCD94C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D224-32C8-4C03-83B3-BB6B1FD0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862-6D0C-420D-82D2-C53D5FB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1C58-BDB5-4208-AFA8-BAA7E8E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83D-84AC-4C75-BD5A-5F60FA6D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9671-45DE-4ED0-ADF9-1F5B7646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98EB-8C04-4F8B-B95F-A996C4C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9B9-40AC-4B0A-8C94-600ACFA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0032-93A5-4ACE-8290-B9124E6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5AA-109F-4683-8330-618A45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E7D-E1DA-4273-8D0B-6F4D1C9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650F-D964-4D9A-B5E5-B7908EDE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C23-428E-4B4D-A15C-CD270AE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DCFD-A520-475C-8567-A9D5624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2C7-2852-4A1C-9410-B0E292F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711-24BB-4607-8068-AD8ECD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15A4-E40B-4BDD-9C68-FB0E74A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69B-05C2-4251-820C-1DBF30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19C4-E543-4321-AC60-DDEA872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E0D-85E2-4DD2-A818-876BE1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4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06B5-5180-4B38-B793-C167F8D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C81-6616-4D8F-8F0A-6C780983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CCA-8EC4-433B-80C3-7520566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364-466D-4F3C-9176-560F3C5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D10A-4BBB-455F-A367-F6E643C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8BE4-E5F7-4E9F-9D37-8E73730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0A-E4CC-4A40-B7CD-909DB3C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AF5B-28BA-42F4-9334-BB5B2379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F1D33-35B1-4A0F-AD14-B469EA1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8224-EDAF-4F4C-A5E2-A90B90F0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530A-1242-44B0-A8A3-6DD64B7B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32EC-B5F3-4452-AFDA-BCDAF66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17A7-E28B-450B-B2BB-3A586B3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8E74-9F6E-4690-BD85-5DDC67C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774C-DA15-4CB6-AB14-4ED7E04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F3E5-93B7-47DB-B9A4-FED832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1472-8167-4465-9F7E-3639966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FE73-C220-43B1-8038-E17051C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9EA3-A4EE-452A-8C18-6F5597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225D-8A4A-461A-A9BF-8AC7EBF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277B-5D37-4A2F-872D-DABCEB0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817-798F-4621-9388-C1E1EC9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E84-D525-4DD7-A0E3-30ACA44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BE-4946-4E50-B83D-F651CFD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DC35-91EE-4039-89B1-68C218D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9FBD-54B0-4D07-A177-F833E4A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E9BD-6A46-4823-9C74-33992ED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BB3-EBB2-49C3-8E2A-093D44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65DF-6B87-4951-B98F-2F3E38BA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5BC3-33F6-4E05-A050-4615AB6C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ED37-1DF2-4937-8396-51992B5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E77-71CC-48AC-A379-A4350AF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BE9-7F5E-497F-ABFB-386D71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4893-77B9-442F-8DDD-F550ABFE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B3-4B2A-4407-B6A6-659DB6C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242E-51BE-42E6-927B-268BFF81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E6BD-474E-436A-BC4B-7BCA04D0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07A-E9A1-427D-BD97-C1935140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6E-98F5-4349-9D3F-298BA8B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without alternate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9619-0BF7-4D88-81D1-1A04AF0A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89247D-70C2-4609-B4FD-842E5AD9167D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Changes to be committed:</a:t>
            </a:r>
          </a:p>
          <a:p>
            <a:r>
              <a:rPr lang="en-US" dirty="0"/>
              <a:t>  (use "git restore --staged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r>
              <a:rPr lang="en-US" dirty="0"/>
              <a:t>        new file:   NewFile.txt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36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033F05-EBED-455B-B21C-FA4D722D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7AE423-452D-462B-8482-C9F1D1DA89A0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3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2D99D-1EA1-4BA6-82AF-8EF288B63A72}"/>
              </a:ext>
            </a:extLst>
          </p:cNvPr>
          <p:cNvSpPr txBox="1"/>
          <p:nvPr/>
        </p:nvSpPr>
        <p:spPr>
          <a:xfrm>
            <a:off x="2207093" y="3551693"/>
            <a:ext cx="5394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ahead of 'origin/main' by 1 commit.</a:t>
            </a:r>
          </a:p>
          <a:p>
            <a:r>
              <a:rPr lang="en-US" dirty="0"/>
              <a:t>  (use "git push" to publish your local commits)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01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log</a:t>
            </a:r>
          </a:p>
          <a:p>
            <a:r>
              <a:rPr lang="en-AU" sz="800" dirty="0"/>
              <a:t>commit 8252d2894a99cd7128be02c5d807f75026e18e64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10:52:33 2021 +1000</a:t>
            </a:r>
          </a:p>
          <a:p>
            <a:endParaRPr lang="en-AU" sz="800" dirty="0"/>
          </a:p>
          <a:p>
            <a:r>
              <a:rPr lang="en-AU" sz="800" dirty="0"/>
              <a:t>    new file</a:t>
            </a:r>
          </a:p>
          <a:p>
            <a:endParaRPr lang="en-AU" sz="800" dirty="0"/>
          </a:p>
          <a:p>
            <a:r>
              <a:rPr lang="en-AU" sz="800" dirty="0"/>
              <a:t>commit 54e36e93531323b245c6ce494521f8c678ec761a</a:t>
            </a:r>
          </a:p>
          <a:p>
            <a:r>
              <a:rPr lang="en-AU" sz="800" dirty="0"/>
              <a:t>Author: BrentD09 &lt;brent.denny@ddls.com.au&gt;</a:t>
            </a:r>
          </a:p>
          <a:p>
            <a:r>
              <a:rPr lang="en-AU" sz="800" dirty="0"/>
              <a:t>Date:   Fri Nov 26 10:48:10 2021 +1000</a:t>
            </a:r>
          </a:p>
          <a:p>
            <a:endParaRPr lang="en-AU" sz="800" dirty="0"/>
          </a:p>
          <a:p>
            <a:r>
              <a:rPr lang="en-AU" sz="800" dirty="0"/>
              <a:t>    Create NewFile2.txt</a:t>
            </a:r>
          </a:p>
          <a:p>
            <a:endParaRPr lang="en-AU" sz="800" dirty="0"/>
          </a:p>
          <a:p>
            <a:r>
              <a:rPr lang="en-AU" sz="800" dirty="0"/>
              <a:t>commit 77bc09560d0b899c0c6356976625c6b919258d11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10:44:04 2021 +1000</a:t>
            </a:r>
          </a:p>
          <a:p>
            <a:endParaRPr lang="en-AU" sz="800" dirty="0"/>
          </a:p>
          <a:p>
            <a:r>
              <a:rPr lang="en-AU" sz="800" dirty="0"/>
              <a:t>    Added NewFile.txt</a:t>
            </a:r>
          </a:p>
        </p:txBody>
      </p:sp>
    </p:spTree>
    <p:extLst>
      <p:ext uri="{BB962C8B-B14F-4D97-AF65-F5344CB8AC3E}">
        <p14:creationId xmlns:p14="http://schemas.microsoft.com/office/powerpoint/2010/main" val="314568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15632" y="2684777"/>
            <a:ext cx="2637641" cy="3908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35983-03E9-4E84-AF55-AFB314964DC2}"/>
              </a:ext>
            </a:extLst>
          </p:cNvPr>
          <p:cNvSpPr txBox="1"/>
          <p:nvPr/>
        </p:nvSpPr>
        <p:spPr>
          <a:xfrm>
            <a:off x="8900815" y="6359120"/>
            <a:ext cx="33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added by someone 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6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C4F17-07B6-439E-903F-6497CFB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79208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31C960-054F-4D84-9AD3-7FA5A7815646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behind 'origin/main' by 1 commit, and can be fast-forwarded.</a:t>
            </a:r>
          </a:p>
          <a:p>
            <a:r>
              <a:rPr lang="en-US" dirty="0"/>
              <a:t>  (use "git pull" to update your local branch)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12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2A8B03-0D0D-47C6-9002-5DC59B119DA0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F19F13-FA2E-4DF8-B132-A3B448601CA3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3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FE79F-66B6-4520-A54B-9FA8BEA9D4BF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79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CAB-A812-4495-9235-0EF4D31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 multiple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06D-57D0-45B8-8169-92CDA95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branch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checkout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Pull request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Merge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18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C6DB7-5E36-4141-A946-B047D757FAA2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75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Computer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6498600" y="3252409"/>
            <a:ext cx="3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 URL</a:t>
            </a:r>
            <a:endParaRPr lang="en-AU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11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63630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4472105" y="3574831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1FE7FE-ED15-4E2C-9240-1BF9E91C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07DED9-C115-46AE-9C5E-E41D686A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3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16EB96-0C26-4281-B984-C73978E4F9FE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4D52F-3495-4093-9701-15ABB0206FCA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4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8FCA84-2461-446F-87DB-93D22B3F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6EAE33-075F-4B23-8266-9937D0BCFFF7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982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AC28A-6741-4795-989F-74FDE6E13259}"/>
              </a:ext>
            </a:extLst>
          </p:cNvPr>
          <p:cNvSpPr txBox="1"/>
          <p:nvPr/>
        </p:nvSpPr>
        <p:spPr>
          <a:xfrm>
            <a:off x="9007060" y="3569552"/>
            <a:ext cx="103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Pull Request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1D2E7-5887-4464-963F-4F42E5BA97A9}"/>
              </a:ext>
            </a:extLst>
          </p:cNvPr>
          <p:cNvSpPr/>
          <p:nvPr/>
        </p:nvSpPr>
        <p:spPr>
          <a:xfrm>
            <a:off x="415487" y="146796"/>
            <a:ext cx="7288696" cy="6292382"/>
          </a:xfrm>
          <a:prstGeom prst="roundRect">
            <a:avLst>
              <a:gd name="adj" fmla="val 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Repository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7503460" y="3257128"/>
            <a:ext cx="14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9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7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83EEC3-4640-403A-8EF6-38645CE38774}"/>
              </a:ext>
            </a:extLst>
          </p:cNvPr>
          <p:cNvSpPr/>
          <p:nvPr/>
        </p:nvSpPr>
        <p:spPr>
          <a:xfrm rot="212953" flipV="1">
            <a:off x="1629489" y="492049"/>
            <a:ext cx="831139" cy="2654643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E089-D6BA-4948-907A-3640F16D33C3}"/>
              </a:ext>
            </a:extLst>
          </p:cNvPr>
          <p:cNvSpPr txBox="1"/>
          <p:nvPr/>
        </p:nvSpPr>
        <p:spPr>
          <a:xfrm rot="16200000">
            <a:off x="338794" y="2989653"/>
            <a:ext cx="20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57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37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F0C63-C8DD-47B7-BA08-D020457A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85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2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E1B618-1FBC-43CB-AFA5-69CF9A332BC4}"/>
              </a:ext>
            </a:extLst>
          </p:cNvPr>
          <p:cNvSpPr txBox="1"/>
          <p:nvPr/>
        </p:nvSpPr>
        <p:spPr>
          <a:xfrm rot="16200000">
            <a:off x="-77973" y="3031950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–d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3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B7104-1358-4F31-BD4F-105CEDFC208E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1882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130-FD66-4C6D-B35A-9083986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git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909-93D9-4AFF-820F-22F98E9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restore</a:t>
            </a:r>
          </a:p>
          <a:p>
            <a:r>
              <a:rPr lang="en-US" dirty="0"/>
              <a:t>git reset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31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1" y="229017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1404509" y="3286485"/>
            <a:ext cx="25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--hard</a:t>
            </a:r>
            <a:endParaRPr lang="en-AU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3983E6C-F112-4263-AA38-7525F602237C}"/>
              </a:ext>
            </a:extLst>
          </p:cNvPr>
          <p:cNvSpPr/>
          <p:nvPr/>
        </p:nvSpPr>
        <p:spPr>
          <a:xfrm flipV="1">
            <a:off x="2228578" y="2114454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2885740" y="2548001"/>
            <a:ext cx="26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restore --staged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918129" y="2150767"/>
            <a:ext cx="1551835" cy="28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197744" y="3167175"/>
            <a:ext cx="1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 --hard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66895" y="2198255"/>
            <a:ext cx="1748091" cy="4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89290A9C-242A-4730-9456-17039135A987}"/>
              </a:ext>
            </a:extLst>
          </p:cNvPr>
          <p:cNvSpPr/>
          <p:nvPr/>
        </p:nvSpPr>
        <p:spPr>
          <a:xfrm flipV="1">
            <a:off x="2388108" y="2198255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9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673801" y="2550635"/>
            <a:ext cx="28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–soft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 flipV="1">
            <a:off x="4952477" y="2245517"/>
            <a:ext cx="1646602" cy="335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6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5060557" y="3325467"/>
            <a:ext cx="23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–hard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99582" y="2581055"/>
            <a:ext cx="3899498" cy="6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FEFD814-1C0D-4779-BFCF-FF1B04E2520E}"/>
              </a:ext>
            </a:extLst>
          </p:cNvPr>
          <p:cNvSpPr/>
          <p:nvPr/>
        </p:nvSpPr>
        <p:spPr>
          <a:xfrm flipV="1">
            <a:off x="2403285" y="2222822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5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DB3E58-9C7E-408C-B8FC-7B934642F13C}"/>
              </a:ext>
            </a:extLst>
          </p:cNvPr>
          <p:cNvSpPr txBox="1"/>
          <p:nvPr/>
        </p:nvSpPr>
        <p:spPr>
          <a:xfrm>
            <a:off x="2207093" y="3551693"/>
            <a:ext cx="539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sz="1600" dirty="0"/>
              <a:t>On branch main</a:t>
            </a:r>
          </a:p>
          <a:p>
            <a:r>
              <a:rPr lang="en-US" sz="1600" dirty="0"/>
              <a:t>Your branch is up to date with 'origin/main'.</a:t>
            </a:r>
          </a:p>
          <a:p>
            <a:endParaRPr lang="en-US" sz="1600" dirty="0"/>
          </a:p>
          <a:p>
            <a:r>
              <a:rPr lang="en-US" sz="1600" dirty="0"/>
              <a:t>Untracked files:</a:t>
            </a:r>
          </a:p>
          <a:p>
            <a:r>
              <a:rPr lang="en-US" sz="1600" dirty="0"/>
              <a:t>  (use "git add &lt;file&gt;..." to include in what will be committed)</a:t>
            </a:r>
          </a:p>
          <a:p>
            <a:r>
              <a:rPr lang="en-US" sz="1600" dirty="0"/>
              <a:t>        NewFile.txt</a:t>
            </a:r>
          </a:p>
          <a:p>
            <a:endParaRPr lang="en-US" sz="1600" dirty="0"/>
          </a:p>
          <a:p>
            <a:r>
              <a:rPr lang="en-US" sz="1600" dirty="0"/>
              <a:t>nothing added to commit but untracked files present (use "git add" to track)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7036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0" ma:contentTypeDescription="Create a new document." ma:contentTypeScope="" ma:versionID="11109ee305fcdd8c5a3705c5257b299f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e35b63fcc0697cf04fc2d65bfc019d07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2E7FBE-6C09-45E3-A124-BEE07E6704D5}">
  <ds:schemaRefs>
    <ds:schemaRef ds:uri="http://purl.org/dc/terms/"/>
    <ds:schemaRef ds:uri="57724556-a48d-4658-a6f3-79b2d103bc0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8D5B090-7152-4C2E-8550-FC49DD5C2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DCAE87-FA15-447E-BFE1-8B66E70F5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1580</Words>
  <Application>Microsoft Office PowerPoint</Application>
  <PresentationFormat>Widescreen</PresentationFormat>
  <Paragraphs>630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Using git without alternate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multiple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Denny</dc:creator>
  <cp:lastModifiedBy>Brent Denny</cp:lastModifiedBy>
  <cp:revision>4</cp:revision>
  <dcterms:created xsi:type="dcterms:W3CDTF">2021-11-25T02:22:31Z</dcterms:created>
  <dcterms:modified xsi:type="dcterms:W3CDTF">2021-11-26T01:35:24Z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