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0" r:id="rId5"/>
    <p:sldId id="331" r:id="rId6"/>
    <p:sldId id="311" r:id="rId7"/>
    <p:sldId id="313" r:id="rId8"/>
    <p:sldId id="312" r:id="rId9"/>
    <p:sldId id="348" r:id="rId10"/>
    <p:sldId id="259" r:id="rId11"/>
    <p:sldId id="336" r:id="rId12"/>
    <p:sldId id="275" r:id="rId13"/>
    <p:sldId id="315" r:id="rId14"/>
    <p:sldId id="337" r:id="rId15"/>
    <p:sldId id="270" r:id="rId16"/>
    <p:sldId id="316" r:id="rId17"/>
    <p:sldId id="338" r:id="rId18"/>
    <p:sldId id="272" r:id="rId19"/>
    <p:sldId id="317" r:id="rId20"/>
    <p:sldId id="339" r:id="rId21"/>
    <p:sldId id="346" r:id="rId22"/>
    <p:sldId id="276" r:id="rId23"/>
    <p:sldId id="277" r:id="rId24"/>
    <p:sldId id="333" r:id="rId25"/>
    <p:sldId id="340" r:id="rId26"/>
    <p:sldId id="332" r:id="rId27"/>
    <p:sldId id="318" r:id="rId28"/>
    <p:sldId id="347" r:id="rId29"/>
    <p:sldId id="301" r:id="rId30"/>
    <p:sldId id="299" r:id="rId31"/>
    <p:sldId id="314" r:id="rId32"/>
    <p:sldId id="310" r:id="rId33"/>
    <p:sldId id="309" r:id="rId34"/>
    <p:sldId id="343" r:id="rId35"/>
    <p:sldId id="278" r:id="rId36"/>
    <p:sldId id="279" r:id="rId37"/>
    <p:sldId id="319" r:id="rId38"/>
    <p:sldId id="286" r:id="rId39"/>
    <p:sldId id="320" r:id="rId40"/>
    <p:sldId id="302" r:id="rId41"/>
    <p:sldId id="321" r:id="rId42"/>
    <p:sldId id="289" r:id="rId43"/>
    <p:sldId id="292" r:id="rId44"/>
    <p:sldId id="293" r:id="rId45"/>
    <p:sldId id="345" r:id="rId46"/>
    <p:sldId id="344" r:id="rId47"/>
    <p:sldId id="324" r:id="rId48"/>
    <p:sldId id="294" r:id="rId49"/>
    <p:sldId id="334" r:id="rId50"/>
    <p:sldId id="335" r:id="rId51"/>
    <p:sldId id="322" r:id="rId52"/>
    <p:sldId id="323" r:id="rId53"/>
    <p:sldId id="328" r:id="rId54"/>
    <p:sldId id="325" r:id="rId55"/>
    <p:sldId id="303" r:id="rId56"/>
    <p:sldId id="304" r:id="rId57"/>
    <p:sldId id="305" r:id="rId58"/>
    <p:sldId id="308" r:id="rId59"/>
    <p:sldId id="306" r:id="rId60"/>
    <p:sldId id="30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15826-886C-4822-8AB4-055149ABE796}" v="40" dt="2021-11-26T06:13:19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8AB-091A-47F6-B11C-B4E91AFB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90F53-81A1-4170-B117-9970BA1A0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80698-5BAE-4B5D-A590-0B293953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7B1F-744C-4EC4-98EF-F393FC52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0A29-DCA4-42FD-8A55-043063EB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59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46DA-7686-4654-B583-DFCD94CC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9D224-32C8-4C03-83B3-BB6B1FD00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D862-6D0C-420D-82D2-C53D5FB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1C58-BDB5-4208-AFA8-BAA7E8E2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183D-84AC-4C75-BD5A-5F60FA6D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43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5C9671-45DE-4ED0-ADF9-1F5B76462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298EB-8C04-4F8B-B95F-A996C4C5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39B9-40AC-4B0A-8C94-600ACFA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0032-93A5-4ACE-8290-B9124E6D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C5AA-109F-4683-8330-618A4595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81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E7D-E1DA-4273-8D0B-6F4D1C92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650F-D964-4D9A-B5E5-B7908EDE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2C23-428E-4B4D-A15C-CD270AE0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DCFD-A520-475C-8567-A9D5624B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D2C7-2852-4A1C-9410-B0E292FD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5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4711-24BB-4607-8068-AD8ECDF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115A4-E40B-4BDD-9C68-FB0E74AD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169B-05C2-4251-820C-1DBF30D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19C4-E543-4321-AC60-DDEA872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6E0D-85E2-4DD2-A818-876BE103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43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06B5-5180-4B38-B793-C167F8D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3C81-6616-4D8F-8F0A-6C780983A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6CCA-8EC4-433B-80C3-7520566B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7364-466D-4F3C-9176-560F3C5F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D10A-4BBB-455F-A367-F6E643C5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38BE4-E5F7-4E9F-9D37-8E73730F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8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70A-E4CC-4A40-B7CD-909DB3C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9AF5B-28BA-42F4-9334-BB5B2379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F1D33-35B1-4A0F-AD14-B469EA1D5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B8224-EDAF-4F4C-A5E2-A90B90F0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8530A-1242-44B0-A8A3-6DD64B7B3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332EC-B5F3-4452-AFDA-BCDAF666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817A7-E28B-450B-B2BB-3A586B3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28E74-9F6E-4690-BD85-5DDC67CF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7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774C-DA15-4CB6-AB14-4ED7E044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1F3E5-93B7-47DB-B9A4-FED83294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C1472-8167-4465-9F7E-3639966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6FE73-C220-43B1-8038-E17051C5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62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C9EA3-A4EE-452A-8C18-6F55978A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7225D-8A4A-461A-A9BF-8AC7EBF4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277B-5D37-4A2F-872D-DABCEB09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5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817-798F-4621-9388-C1E1EC90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0E84-D525-4DD7-A0E3-30ACA447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E2BE-4946-4E50-B83D-F651CFD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DC35-91EE-4039-89B1-68C218D2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79FBD-54B0-4D07-A177-F833E4AB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E9BD-6A46-4823-9C74-33992EDA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69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8BB3-EBB2-49C3-8E2A-093D44C3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765DF-6B87-4951-B98F-2F3E38BAB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95BC3-33F6-4E05-A050-4615AB6C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6ED37-1DF2-4937-8396-51992B5B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EDE77-71CC-48AC-A379-A4350AF5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47BE9-7F5E-497F-ABFB-386D71E8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1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A4893-77B9-442F-8DDD-F550ABFE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6CB3-4B2A-4407-B6A6-659DB6CD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242E-51BE-42E6-927B-268BFF810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82E7-AAA9-4225-8387-53B5B997DFE9}" type="datetimeFigureOut">
              <a:rPr lang="en-AU" smtClean="0"/>
              <a:t>25/11/2021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CE6BD-474E-436A-BC4B-7BCA04D0E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D07A-E9A1-427D-BD97-C19351407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B5A9-B64E-41D8-B356-335EA0CF5F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4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43952-waste-basket-free-download-png-h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E26E-98F5-4349-9D3F-298BA8BC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without alternate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9619-0BF7-4D88-81D1-1A04AF0A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. (or git add filename)</a:t>
            </a:r>
          </a:p>
          <a:p>
            <a:r>
              <a:rPr lang="en-US" dirty="0"/>
              <a:t>git commit –m “One line description of what was changed”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log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7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171359" y="968197"/>
            <a:ext cx="10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.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2974109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89247D-70C2-4609-B4FD-842E5AD9167D}"/>
              </a:ext>
            </a:extLst>
          </p:cNvPr>
          <p:cNvSpPr txBox="1"/>
          <p:nvPr/>
        </p:nvSpPr>
        <p:spPr>
          <a:xfrm>
            <a:off x="2207093" y="3551693"/>
            <a:ext cx="5394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Changes to be committed:</a:t>
            </a:r>
          </a:p>
          <a:p>
            <a:r>
              <a:rPr lang="en-US" dirty="0"/>
              <a:t>  (use "git restore --staged &lt;file&gt;..." to </a:t>
            </a:r>
            <a:r>
              <a:rPr lang="en-US" dirty="0" err="1"/>
              <a:t>unstage</a:t>
            </a:r>
            <a:r>
              <a:rPr lang="en-US" dirty="0"/>
              <a:t>)</a:t>
            </a:r>
          </a:p>
          <a:p>
            <a:r>
              <a:rPr lang="en-US" dirty="0"/>
              <a:t>        new file:   NewFile.txt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53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4526522" y="808538"/>
            <a:ext cx="29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5059677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033F05-EBED-455B-B21C-FA4D722DA5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731" y="1110627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5059677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4299" y="1126769"/>
            <a:ext cx="314467" cy="42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7AE423-452D-462B-8482-C9F1D1DA89A0}"/>
              </a:ext>
            </a:extLst>
          </p:cNvPr>
          <p:cNvSpPr txBox="1"/>
          <p:nvPr/>
        </p:nvSpPr>
        <p:spPr>
          <a:xfrm>
            <a:off x="4526522" y="808538"/>
            <a:ext cx="299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0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94299" y="1126769"/>
            <a:ext cx="314467" cy="421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52D99D-1EA1-4BA6-82AF-8EF288B63A72}"/>
              </a:ext>
            </a:extLst>
          </p:cNvPr>
          <p:cNvSpPr txBox="1"/>
          <p:nvPr/>
        </p:nvSpPr>
        <p:spPr>
          <a:xfrm>
            <a:off x="2207093" y="3551693"/>
            <a:ext cx="5394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ahead of 'origin/main' by 1 commit.</a:t>
            </a:r>
          </a:p>
          <a:p>
            <a:r>
              <a:rPr lang="en-US" dirty="0"/>
              <a:t>  (use "git push" to publish your local commits)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101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26179" y="951038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 flipV="1">
            <a:off x="7128622" y="1320370"/>
            <a:ext cx="2357123" cy="1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26179" y="951038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 flipV="1">
            <a:off x="7128622" y="1320370"/>
            <a:ext cx="2357123" cy="17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D6934C-09E1-4271-8843-22C081CD8077}"/>
              </a:ext>
            </a:extLst>
          </p:cNvPr>
          <p:cNvSpPr txBox="1"/>
          <p:nvPr/>
        </p:nvSpPr>
        <p:spPr>
          <a:xfrm>
            <a:off x="2207093" y="3551693"/>
            <a:ext cx="5394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531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2BB5DE-6AB5-43BC-9C99-6127272999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11354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D6934C-09E1-4271-8843-22C081CD8077}"/>
              </a:ext>
            </a:extLst>
          </p:cNvPr>
          <p:cNvSpPr txBox="1"/>
          <p:nvPr/>
        </p:nvSpPr>
        <p:spPr>
          <a:xfrm>
            <a:off x="2207093" y="3551693"/>
            <a:ext cx="5394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log</a:t>
            </a:r>
          </a:p>
          <a:p>
            <a:r>
              <a:rPr lang="en-AU" sz="800" dirty="0"/>
              <a:t>commit 8252d2894a99cd7128be02c5d807f75026e18e64</a:t>
            </a:r>
          </a:p>
          <a:p>
            <a:r>
              <a:rPr lang="en-AU" sz="800" dirty="0"/>
              <a:t>Author: Brent Denny &lt;brent.denny@ddls.com.au&gt;</a:t>
            </a:r>
          </a:p>
          <a:p>
            <a:r>
              <a:rPr lang="en-AU" sz="800" dirty="0"/>
              <a:t>Date:   Fri Nov 26 10:52:33 2021 +1000</a:t>
            </a:r>
          </a:p>
          <a:p>
            <a:endParaRPr lang="en-AU" sz="800" dirty="0"/>
          </a:p>
          <a:p>
            <a:r>
              <a:rPr lang="en-AU" sz="800" dirty="0"/>
              <a:t>    new file</a:t>
            </a:r>
          </a:p>
          <a:p>
            <a:endParaRPr lang="en-AU" sz="800" dirty="0"/>
          </a:p>
          <a:p>
            <a:r>
              <a:rPr lang="en-AU" sz="800" dirty="0"/>
              <a:t>commit 54e36e93531323b245c6ce494521f8c678ec761a</a:t>
            </a:r>
          </a:p>
          <a:p>
            <a:r>
              <a:rPr lang="en-AU" sz="800" dirty="0"/>
              <a:t>Author: BrentD09 &lt;brent.denny@ddls.com.au&gt;</a:t>
            </a:r>
          </a:p>
          <a:p>
            <a:r>
              <a:rPr lang="en-AU" sz="800" dirty="0"/>
              <a:t>Date:   Fri Nov 26 10:48:10 2021 +1000</a:t>
            </a:r>
          </a:p>
          <a:p>
            <a:endParaRPr lang="en-AU" sz="800" dirty="0"/>
          </a:p>
          <a:p>
            <a:r>
              <a:rPr lang="en-AU" sz="800" dirty="0"/>
              <a:t>    Create NewFile2.txt</a:t>
            </a:r>
          </a:p>
          <a:p>
            <a:endParaRPr lang="en-AU" sz="800" dirty="0"/>
          </a:p>
          <a:p>
            <a:r>
              <a:rPr lang="en-AU" sz="800" dirty="0"/>
              <a:t>commit 77bc09560d0b899c0c6356976625c6b919258d11</a:t>
            </a:r>
          </a:p>
          <a:p>
            <a:r>
              <a:rPr lang="en-AU" sz="800" dirty="0"/>
              <a:t>Author: Brent Denny &lt;brent.denny@ddls.com.au&gt;</a:t>
            </a:r>
          </a:p>
          <a:p>
            <a:r>
              <a:rPr lang="en-AU" sz="800" dirty="0"/>
              <a:t>Date:   Fri Nov 26 10:44:04 2021 +1000</a:t>
            </a:r>
          </a:p>
          <a:p>
            <a:endParaRPr lang="en-AU" sz="800" dirty="0"/>
          </a:p>
          <a:p>
            <a:r>
              <a:rPr lang="en-AU" sz="800" dirty="0"/>
              <a:t>    Added NewFile.txt</a:t>
            </a:r>
          </a:p>
        </p:txBody>
      </p:sp>
    </p:spTree>
    <p:extLst>
      <p:ext uri="{BB962C8B-B14F-4D97-AF65-F5344CB8AC3E}">
        <p14:creationId xmlns:p14="http://schemas.microsoft.com/office/powerpoint/2010/main" val="314568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315632" y="2684777"/>
            <a:ext cx="2637641" cy="39086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5C35983-03E9-4E84-AF55-AFB314964DC2}"/>
              </a:ext>
            </a:extLst>
          </p:cNvPr>
          <p:cNvSpPr txBox="1"/>
          <p:nvPr/>
        </p:nvSpPr>
        <p:spPr>
          <a:xfrm>
            <a:off x="8900815" y="6359120"/>
            <a:ext cx="334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added by someone else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76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9C4F17-07B6-439E-903F-6497CFB0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3129AC-5FC2-4578-8BEC-5AFF72D4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6902523" y="2224553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79208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3129AC-5FC2-4578-8BEC-5AFF72D47F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alphaModFix amt="18000"/>
          </a:blip>
          <a:stretch>
            <a:fillRect/>
          </a:stretch>
        </p:blipFill>
        <p:spPr>
          <a:xfrm>
            <a:off x="6902523" y="2224553"/>
            <a:ext cx="314467" cy="42152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31C960-054F-4D84-9AD3-7FA5A7815646}"/>
              </a:ext>
            </a:extLst>
          </p:cNvPr>
          <p:cNvSpPr txBox="1"/>
          <p:nvPr/>
        </p:nvSpPr>
        <p:spPr>
          <a:xfrm>
            <a:off x="2207093" y="3551693"/>
            <a:ext cx="5394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behind 'origin/main' by 1 commit, and can be fast-forwarded.</a:t>
            </a:r>
          </a:p>
          <a:p>
            <a:r>
              <a:rPr lang="en-US" dirty="0"/>
              <a:t>  (use "git pull" to update your local branch)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212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486787-45CD-4925-B5A7-14F1F169B35C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63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A27F63-7A9B-4A70-8F0D-A06CF1EB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0532" y="2235119"/>
            <a:ext cx="314467" cy="4215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2A8B03-0D0D-47C6-9002-5DC59B119DA0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F19F13-FA2E-4DF8-B132-A3B448601CA3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3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80929" y="1111354"/>
            <a:ext cx="314467" cy="42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685B6-47FC-4099-9779-019B96AAA32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97666" y="1109610"/>
            <a:ext cx="314467" cy="4215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39F505-EB1D-4CF1-ABC8-AA051AFBB6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58398" y="2263257"/>
            <a:ext cx="314467" cy="421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B0D59D-A869-40EB-936B-667351783D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7707" y="2252692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A27F63-7A9B-4A70-8F0D-A06CF1EB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0532" y="2235119"/>
            <a:ext cx="314467" cy="4215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8FE79F-66B6-4520-A54B-9FA8BEA9D4BF}"/>
              </a:ext>
            </a:extLst>
          </p:cNvPr>
          <p:cNvSpPr txBox="1"/>
          <p:nvPr/>
        </p:nvSpPr>
        <p:spPr>
          <a:xfrm>
            <a:off x="2207093" y="3551693"/>
            <a:ext cx="511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79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CAB-A812-4495-9235-0EF4D31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with multiple branches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06D-57D0-45B8-8169-92CDA955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 branch </a:t>
            </a:r>
            <a:r>
              <a:rPr lang="en-US" i="1" dirty="0" err="1"/>
              <a:t>newbranchname</a:t>
            </a:r>
            <a:endParaRPr lang="en-US" i="1" dirty="0"/>
          </a:p>
          <a:p>
            <a:r>
              <a:rPr lang="en-US" dirty="0"/>
              <a:t>git checkout </a:t>
            </a:r>
            <a:r>
              <a:rPr lang="en-US" i="1" dirty="0" err="1"/>
              <a:t>newbranchname</a:t>
            </a:r>
            <a:endParaRPr lang="en-US" i="1" dirty="0"/>
          </a:p>
          <a:p>
            <a:r>
              <a:rPr lang="en-US" dirty="0"/>
              <a:t>git add . (or git add filename)</a:t>
            </a:r>
          </a:p>
          <a:p>
            <a:r>
              <a:rPr lang="en-US" dirty="0"/>
              <a:t>git commit –m “One line description of what was changed”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Pull request (</a:t>
            </a:r>
            <a:r>
              <a:rPr lang="en-US" i="1" dirty="0"/>
              <a:t>from the GitHub side</a:t>
            </a:r>
            <a:r>
              <a:rPr lang="en-US" dirty="0"/>
              <a:t>)</a:t>
            </a:r>
          </a:p>
          <a:p>
            <a:r>
              <a:rPr lang="en-US" dirty="0"/>
              <a:t>Merge (</a:t>
            </a:r>
            <a:r>
              <a:rPr lang="en-US" i="1" dirty="0"/>
              <a:t>from the GitHub side</a:t>
            </a:r>
            <a:r>
              <a:rPr lang="en-US" dirty="0"/>
              <a:t>)</a:t>
            </a:r>
          </a:p>
          <a:p>
            <a:r>
              <a:rPr lang="en-US" dirty="0"/>
              <a:t>git fetch</a:t>
            </a:r>
          </a:p>
          <a:p>
            <a:r>
              <a:rPr lang="en-US" dirty="0"/>
              <a:t>git pull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3189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48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“changes”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5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AC6DB7-5E36-4141-A946-B047D757FAA2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“changes”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67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9EC148-7D10-41E6-BBE1-B6918F95F98D}"/>
              </a:ext>
            </a:extLst>
          </p:cNvPr>
          <p:cNvSpPr txBox="1"/>
          <p:nvPr/>
        </p:nvSpPr>
        <p:spPr>
          <a:xfrm rot="16200000">
            <a:off x="-1222659" y="2892229"/>
            <a:ext cx="390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Local Computer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9A4C2-6442-41D2-918A-3BECEC343F2D}"/>
              </a:ext>
            </a:extLst>
          </p:cNvPr>
          <p:cNvSpPr txBox="1"/>
          <p:nvPr/>
        </p:nvSpPr>
        <p:spPr>
          <a:xfrm>
            <a:off x="6498600" y="3252409"/>
            <a:ext cx="324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 URL</a:t>
            </a:r>
            <a:endParaRPr lang="en-AU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B64287-B3D6-4710-862A-460A2A19766E}"/>
              </a:ext>
            </a:extLst>
          </p:cNvPr>
          <p:cNvCxnSpPr>
            <a:cxnSpLocks/>
          </p:cNvCxnSpPr>
          <p:nvPr/>
        </p:nvCxnSpPr>
        <p:spPr>
          <a:xfrm flipH="1">
            <a:off x="1051128" y="3612776"/>
            <a:ext cx="970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11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853E971-E515-4A3E-87AA-4259E40F13F7}"/>
              </a:ext>
            </a:extLst>
          </p:cNvPr>
          <p:cNvSpPr/>
          <p:nvPr/>
        </p:nvSpPr>
        <p:spPr>
          <a:xfrm rot="212953">
            <a:off x="1459328" y="3141420"/>
            <a:ext cx="831139" cy="2842757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changes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77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853E971-E515-4A3E-87AA-4259E40F13F7}"/>
              </a:ext>
            </a:extLst>
          </p:cNvPr>
          <p:cNvSpPr/>
          <p:nvPr/>
        </p:nvSpPr>
        <p:spPr>
          <a:xfrm rot="212953">
            <a:off x="1459328" y="3141420"/>
            <a:ext cx="831139" cy="2842757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52B453-AC08-48D7-8BB5-B6089E2A01A3}"/>
              </a:ext>
            </a:extLst>
          </p:cNvPr>
          <p:cNvSpPr txBox="1"/>
          <p:nvPr/>
        </p:nvSpPr>
        <p:spPr>
          <a:xfrm rot="16200000">
            <a:off x="-257621" y="3034207"/>
            <a:ext cx="326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changes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2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612" y="37377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9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2977525" y="3999985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24832" y="3651195"/>
            <a:ext cx="1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 .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612" y="37377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16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2977525" y="3999985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3224832" y="3651195"/>
            <a:ext cx="106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 .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37" y="3789225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74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63630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5074180" y="4020580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F5EC1F-6BA5-427F-8526-18FF24B4185D}"/>
              </a:ext>
            </a:extLst>
          </p:cNvPr>
          <p:cNvSpPr txBox="1"/>
          <p:nvPr/>
        </p:nvSpPr>
        <p:spPr>
          <a:xfrm>
            <a:off x="4472105" y="3574831"/>
            <a:ext cx="346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commit –m “message”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1FE7FE-ED15-4E2C-9240-1BF9E91C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437" y="3789225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1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/>
          <p:nvPr/>
        </p:nvCxnSpPr>
        <p:spPr>
          <a:xfrm>
            <a:off x="5074180" y="4020580"/>
            <a:ext cx="14501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807DED9-C115-46AE-9C5E-E41D686AF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3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16EB96-0C26-4281-B984-C73978E4F9FE}"/>
              </a:ext>
            </a:extLst>
          </p:cNvPr>
          <p:cNvCxnSpPr>
            <a:cxnSpLocks/>
          </p:cNvCxnSpPr>
          <p:nvPr/>
        </p:nvCxnSpPr>
        <p:spPr>
          <a:xfrm>
            <a:off x="7088763" y="4020580"/>
            <a:ext cx="2602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A4D52F-3495-4093-9701-15ABB0206FCA}"/>
              </a:ext>
            </a:extLst>
          </p:cNvPr>
          <p:cNvSpPr txBox="1"/>
          <p:nvPr/>
        </p:nvSpPr>
        <p:spPr>
          <a:xfrm>
            <a:off x="7285640" y="3574267"/>
            <a:ext cx="27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 origin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2450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C37D70-8730-415A-8582-4C325B0E8F52}"/>
              </a:ext>
            </a:extLst>
          </p:cNvPr>
          <p:cNvCxnSpPr>
            <a:cxnSpLocks/>
          </p:cNvCxnSpPr>
          <p:nvPr/>
        </p:nvCxnSpPr>
        <p:spPr>
          <a:xfrm>
            <a:off x="7088763" y="4020580"/>
            <a:ext cx="26020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68FCA84-2461-446F-87DB-93D22B3F7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6EAE33-075F-4B23-8266-9937D0BCFFF7}"/>
              </a:ext>
            </a:extLst>
          </p:cNvPr>
          <p:cNvSpPr txBox="1"/>
          <p:nvPr/>
        </p:nvSpPr>
        <p:spPr>
          <a:xfrm>
            <a:off x="7285640" y="3574267"/>
            <a:ext cx="273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push origin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2982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AC28A-6741-4795-989F-74FDE6E13259}"/>
              </a:ext>
            </a:extLst>
          </p:cNvPr>
          <p:cNvSpPr txBox="1"/>
          <p:nvPr/>
        </p:nvSpPr>
        <p:spPr>
          <a:xfrm>
            <a:off x="9007060" y="3569552"/>
            <a:ext cx="1033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Make Pull Request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1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1D2E7-5887-4464-963F-4F42E5BA97A9}"/>
              </a:ext>
            </a:extLst>
          </p:cNvPr>
          <p:cNvSpPr/>
          <p:nvPr/>
        </p:nvSpPr>
        <p:spPr>
          <a:xfrm>
            <a:off x="415487" y="146796"/>
            <a:ext cx="7288696" cy="6292382"/>
          </a:xfrm>
          <a:prstGeom prst="roundRect">
            <a:avLst>
              <a:gd name="adj" fmla="val 3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EC148-7D10-41E6-BBE1-B6918F95F98D}"/>
              </a:ext>
            </a:extLst>
          </p:cNvPr>
          <p:cNvSpPr txBox="1"/>
          <p:nvPr/>
        </p:nvSpPr>
        <p:spPr>
          <a:xfrm rot="16200000">
            <a:off x="-1222659" y="2892229"/>
            <a:ext cx="390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Local Repository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9A4C2-6442-41D2-918A-3BECEC343F2D}"/>
              </a:ext>
            </a:extLst>
          </p:cNvPr>
          <p:cNvSpPr txBox="1"/>
          <p:nvPr/>
        </p:nvSpPr>
        <p:spPr>
          <a:xfrm>
            <a:off x="7503460" y="3257128"/>
            <a:ext cx="142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clone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B64287-B3D6-4710-862A-460A2A19766E}"/>
              </a:ext>
            </a:extLst>
          </p:cNvPr>
          <p:cNvCxnSpPr>
            <a:cxnSpLocks/>
          </p:cNvCxnSpPr>
          <p:nvPr/>
        </p:nvCxnSpPr>
        <p:spPr>
          <a:xfrm flipH="1">
            <a:off x="1051128" y="3612776"/>
            <a:ext cx="97029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39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35887C-604A-47B8-910C-03CA51D15FD2}"/>
              </a:ext>
            </a:extLst>
          </p:cNvPr>
          <p:cNvSpPr/>
          <p:nvPr/>
        </p:nvSpPr>
        <p:spPr>
          <a:xfrm>
            <a:off x="9204265" y="3114378"/>
            <a:ext cx="810030" cy="3234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EA073B-DEA1-4F8A-B366-CF71DC5114A0}"/>
              </a:ext>
            </a:extLst>
          </p:cNvPr>
          <p:cNvCxnSpPr>
            <a:cxnSpLocks/>
          </p:cNvCxnSpPr>
          <p:nvPr/>
        </p:nvCxnSpPr>
        <p:spPr>
          <a:xfrm flipH="1" flipV="1">
            <a:off x="9954722" y="2627040"/>
            <a:ext cx="1" cy="1110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75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135887C-604A-47B8-910C-03CA51D15FD2}"/>
              </a:ext>
            </a:extLst>
          </p:cNvPr>
          <p:cNvSpPr/>
          <p:nvPr/>
        </p:nvSpPr>
        <p:spPr>
          <a:xfrm>
            <a:off x="9204265" y="3114378"/>
            <a:ext cx="810030" cy="32349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EA073B-DEA1-4F8A-B366-CF71DC5114A0}"/>
              </a:ext>
            </a:extLst>
          </p:cNvPr>
          <p:cNvCxnSpPr>
            <a:cxnSpLocks/>
          </p:cNvCxnSpPr>
          <p:nvPr/>
        </p:nvCxnSpPr>
        <p:spPr>
          <a:xfrm flipH="1" flipV="1">
            <a:off x="9954722" y="2627040"/>
            <a:ext cx="1" cy="1110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2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9F6DDCB-45B6-49A3-8AEF-D5D91915E42F}"/>
              </a:ext>
            </a:extLst>
          </p:cNvPr>
          <p:cNvSpPr/>
          <p:nvPr/>
        </p:nvSpPr>
        <p:spPr>
          <a:xfrm>
            <a:off x="8933168" y="3421770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A3ED24A-86E6-42A4-BC13-BFFC4226A9D6}"/>
              </a:ext>
            </a:extLst>
          </p:cNvPr>
          <p:cNvSpPr/>
          <p:nvPr/>
        </p:nvSpPr>
        <p:spPr>
          <a:xfrm>
            <a:off x="9008444" y="3502882"/>
            <a:ext cx="1136072" cy="2214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20A68-09E2-4C03-B0DC-D32BE1C41D90}"/>
              </a:ext>
            </a:extLst>
          </p:cNvPr>
          <p:cNvSpPr txBox="1"/>
          <p:nvPr/>
        </p:nvSpPr>
        <p:spPr>
          <a:xfrm rot="5400000">
            <a:off x="9514970" y="4419626"/>
            <a:ext cx="205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E427F1-5C70-48C2-8732-3139AA9B6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803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7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0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83EEC3-4640-403A-8EF6-38645CE38774}"/>
              </a:ext>
            </a:extLst>
          </p:cNvPr>
          <p:cNvSpPr/>
          <p:nvPr/>
        </p:nvSpPr>
        <p:spPr>
          <a:xfrm rot="212953" flipV="1">
            <a:off x="1629489" y="492049"/>
            <a:ext cx="831139" cy="2654643"/>
          </a:xfrm>
          <a:custGeom>
            <a:avLst/>
            <a:gdLst>
              <a:gd name="connsiteX0" fmla="*/ 1043709 w 1043709"/>
              <a:gd name="connsiteY0" fmla="*/ 2863923 h 2863923"/>
              <a:gd name="connsiteX1" fmla="*/ 378691 w 1043709"/>
              <a:gd name="connsiteY1" fmla="*/ 2365159 h 2863923"/>
              <a:gd name="connsiteX2" fmla="*/ 415637 w 1043709"/>
              <a:gd name="connsiteY2" fmla="*/ 342396 h 2863923"/>
              <a:gd name="connsiteX3" fmla="*/ 0 w 1043709"/>
              <a:gd name="connsiteY3" fmla="*/ 19123 h 286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" h="2863923">
                <a:moveTo>
                  <a:pt x="1043709" y="2863923"/>
                </a:moveTo>
                <a:cubicBezTo>
                  <a:pt x="763539" y="2824668"/>
                  <a:pt x="483370" y="2785413"/>
                  <a:pt x="378691" y="2365159"/>
                </a:cubicBezTo>
                <a:cubicBezTo>
                  <a:pt x="274012" y="1944904"/>
                  <a:pt x="478752" y="733402"/>
                  <a:pt x="415637" y="342396"/>
                </a:cubicBezTo>
                <a:cubicBezTo>
                  <a:pt x="352522" y="-48610"/>
                  <a:pt x="176261" y="-14744"/>
                  <a:pt x="0" y="19123"/>
                </a:cubicBezTo>
              </a:path>
            </a:pathLst>
          </a:custGeom>
          <a:noFill/>
          <a:ln w="381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7E089-D6BA-4948-907A-3640F16D33C3}"/>
              </a:ext>
            </a:extLst>
          </p:cNvPr>
          <p:cNvSpPr txBox="1"/>
          <p:nvPr/>
        </p:nvSpPr>
        <p:spPr>
          <a:xfrm rot="16200000">
            <a:off x="338794" y="2989653"/>
            <a:ext cx="206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checkout main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957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37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fetch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9B1F0C63-C8DD-47B7-BA08-D020457A0A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3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85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B4F12-3FFD-4E2B-B3E0-5AE08DF05021}"/>
              </a:ext>
            </a:extLst>
          </p:cNvPr>
          <p:cNvSpPr txBox="1"/>
          <p:nvPr/>
        </p:nvSpPr>
        <p:spPr>
          <a:xfrm>
            <a:off x="7736936" y="2094120"/>
            <a:ext cx="9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pull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A797FD-688E-4A7F-9FA2-1148427B5D56}"/>
              </a:ext>
            </a:extLst>
          </p:cNvPr>
          <p:cNvCxnSpPr>
            <a:cxnSpLocks/>
          </p:cNvCxnSpPr>
          <p:nvPr/>
        </p:nvCxnSpPr>
        <p:spPr>
          <a:xfrm flipH="1">
            <a:off x="7223241" y="2445878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149CAE-71C9-4CF2-8FA1-1DA655D517AE}"/>
              </a:ext>
            </a:extLst>
          </p:cNvPr>
          <p:cNvCxnSpPr>
            <a:cxnSpLocks/>
          </p:cNvCxnSpPr>
          <p:nvPr/>
        </p:nvCxnSpPr>
        <p:spPr>
          <a:xfrm flipH="1">
            <a:off x="7212550" y="2435313"/>
            <a:ext cx="194949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02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C78431-815D-4D6A-99C2-248255A0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82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D8C9C6-A2AD-4C66-9D91-0AF6C7CCA0D9}"/>
              </a:ext>
            </a:extLst>
          </p:cNvPr>
          <p:cNvGrpSpPr/>
          <p:nvPr/>
        </p:nvGrpSpPr>
        <p:grpSpPr>
          <a:xfrm>
            <a:off x="1866563" y="3372595"/>
            <a:ext cx="5619404" cy="2901141"/>
            <a:chOff x="839585" y="3429000"/>
            <a:chExt cx="5619404" cy="29011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DC77A97-77E2-49C6-A358-942ECDA3C63C}"/>
                </a:ext>
              </a:extLst>
            </p:cNvPr>
            <p:cNvSpPr/>
            <p:nvPr/>
          </p:nvSpPr>
          <p:spPr>
            <a:xfrm>
              <a:off x="839585" y="3429000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1304C2-9264-4107-8843-303FA5981DD5}"/>
                </a:ext>
              </a:extLst>
            </p:cNvPr>
            <p:cNvSpPr txBox="1"/>
            <p:nvPr/>
          </p:nvSpPr>
          <p:spPr>
            <a:xfrm>
              <a:off x="2710872" y="5864690"/>
              <a:ext cx="201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Changes (branch)</a:t>
              </a:r>
              <a:endParaRPr lang="en-AU" dirty="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9B569D-4CE6-4C26-8D15-150B71F8DB61}"/>
              </a:ext>
            </a:extLst>
          </p:cNvPr>
          <p:cNvSpPr/>
          <p:nvPr/>
        </p:nvSpPr>
        <p:spPr>
          <a:xfrm>
            <a:off x="6186411" y="3497285"/>
            <a:ext cx="1136072" cy="22148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7F742-4631-4E4F-B8EB-BD41E5E8DAA5}"/>
              </a:ext>
            </a:extLst>
          </p:cNvPr>
          <p:cNvSpPr/>
          <p:nvPr/>
        </p:nvSpPr>
        <p:spPr>
          <a:xfrm>
            <a:off x="2098859" y="3497284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E383F-7E4F-4EFC-8D70-BB591C5B7B21}"/>
              </a:ext>
            </a:extLst>
          </p:cNvPr>
          <p:cNvSpPr/>
          <p:nvPr/>
        </p:nvSpPr>
        <p:spPr>
          <a:xfrm>
            <a:off x="4101764" y="3497285"/>
            <a:ext cx="1136072" cy="1654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AFB8F5D-5AB0-4FC1-9E1B-524464A2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50" y="3786604"/>
            <a:ext cx="314467" cy="421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E1B618-1FBC-43CB-AFA5-69CF9A332BC4}"/>
              </a:ext>
            </a:extLst>
          </p:cNvPr>
          <p:cNvSpPr txBox="1"/>
          <p:nvPr/>
        </p:nvSpPr>
        <p:spPr>
          <a:xfrm rot="16200000">
            <a:off x="-77973" y="3031950"/>
            <a:ext cx="29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branch –d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333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E46FD-6375-4862-B6A1-DEAC21558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058" y="2140514"/>
            <a:ext cx="314467" cy="42152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59B9452-2E71-43DE-8657-6C42345B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13" y="2224553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F130-FD66-4C6D-B35A-9083986A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git commands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F909-93D9-4AFF-820F-22F98E98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restore</a:t>
            </a:r>
          </a:p>
          <a:p>
            <a:r>
              <a:rPr lang="en-US" dirty="0"/>
              <a:t>git reset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8031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91" y="2290178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1404509" y="3286485"/>
            <a:ext cx="256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--hard</a:t>
            </a:r>
            <a:endParaRPr lang="en-AU" dirty="0"/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63983E6C-F112-4263-AA38-7525F602237C}"/>
              </a:ext>
            </a:extLst>
          </p:cNvPr>
          <p:cNvSpPr/>
          <p:nvPr/>
        </p:nvSpPr>
        <p:spPr>
          <a:xfrm flipV="1">
            <a:off x="2228578" y="2114454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30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6" y="192152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2885740" y="2548001"/>
            <a:ext cx="261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restore --staged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918129" y="2150767"/>
            <a:ext cx="1551835" cy="286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527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566" y="192152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3197744" y="3167175"/>
            <a:ext cx="19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 --hard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666895" y="2198255"/>
            <a:ext cx="1748091" cy="42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89290A9C-242A-4730-9456-17039135A987}"/>
              </a:ext>
            </a:extLst>
          </p:cNvPr>
          <p:cNvSpPr/>
          <p:nvPr/>
        </p:nvSpPr>
        <p:spPr>
          <a:xfrm flipV="1">
            <a:off x="2388108" y="2198255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495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57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3673801" y="2550635"/>
            <a:ext cx="28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–soft HEAD^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 flipV="1">
            <a:off x="4952477" y="2245517"/>
            <a:ext cx="1646602" cy="335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96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970CEF9-BB20-4C26-958D-D895779B6D20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0D656CC-122F-4374-9DE9-16B6F2E97AF6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76D795-D9FF-4833-B7D7-F2A19CD95177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536FF6-1A07-4764-BB90-F471358F0959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02B91DA-89E5-4F32-A112-5B9DA162D0A5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D87992-FC8E-46EA-8659-688DF390944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EFA7D9-779F-4B43-88E4-50FDDE112D51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108A6-84A6-48F0-A3B9-8000E295B866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C5915D-16F8-4FAC-AD1E-FDA744C9EC60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8BC93-A70C-4F71-9695-E1B76239103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69C62A8-F8B2-4FA2-B39F-5E9DAAA06F4D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EACD8E-3D7C-4219-8F80-86253A85D0E9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80AA03-F959-4AB5-8FBE-535F0F52B733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FB2DC-4B42-4539-8C3C-3B94D592FA24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F5D49C-E9B9-451F-B64B-213EDE64F9EA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92" name="Picture 9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2BA55909-8DEA-444C-95D3-9282780D0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561008-8DA1-458D-89BA-8E743A54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57" y="2326437"/>
            <a:ext cx="314467" cy="4215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B30E584-AE60-4EE8-B28F-CF10FCF827F3}"/>
              </a:ext>
            </a:extLst>
          </p:cNvPr>
          <p:cNvSpPr txBox="1"/>
          <p:nvPr/>
        </p:nvSpPr>
        <p:spPr>
          <a:xfrm>
            <a:off x="5060557" y="3325467"/>
            <a:ext cx="238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reset –hard HEAD^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1EFA23-1C40-4761-8253-8A8B04F0EAD5}"/>
              </a:ext>
            </a:extLst>
          </p:cNvPr>
          <p:cNvCxnSpPr>
            <a:cxnSpLocks/>
          </p:cNvCxnSpPr>
          <p:nvPr/>
        </p:nvCxnSpPr>
        <p:spPr>
          <a:xfrm flipH="1">
            <a:off x="2699582" y="2581055"/>
            <a:ext cx="3899498" cy="63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9FEFD814-1C0D-4779-BFCF-FF1B04E2520E}"/>
              </a:ext>
            </a:extLst>
          </p:cNvPr>
          <p:cNvSpPr/>
          <p:nvPr/>
        </p:nvSpPr>
        <p:spPr>
          <a:xfrm flipV="1">
            <a:off x="2403285" y="2222822"/>
            <a:ext cx="247165" cy="421520"/>
          </a:xfrm>
          <a:prstGeom prst="curvedRightArrow">
            <a:avLst>
              <a:gd name="adj1" fmla="val 25000"/>
              <a:gd name="adj2" fmla="val 50000"/>
              <a:gd name="adj3" fmla="val 41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5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61CF7-15F8-4C0E-97B6-FE7D64B16904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B04DF2-7E23-40DB-A22D-B740AABB613F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7867E-442D-432A-A5F8-0AD2233FB69E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1F355F-1180-4C01-9874-0140B9D982E0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1D2E7-5887-4464-963F-4F42E5BA97A9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EC148-7D10-41E6-BBE1-B6918F95F98D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BF4BCB-7469-49B6-B97D-D3AD6C347F4A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D52EC5-4EC7-4A10-AED1-A79605DBDF05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B2E44-AB06-443B-8FB4-3971B3D11571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CF43B2-18FC-4D31-AFD3-40D7F485F70E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3EB3BFB-8DB8-4C25-B2B3-0D49600DC15F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38A5B6-1C99-4DE5-B9AC-83D0F66D2A9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27AF0C-3005-4237-AEA4-1BD712947729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EFAE07-CEA8-4DC8-B904-4B2BBDACF479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9BB2FB-60AD-454F-93E2-CF4F58DCEDE6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32" name="Picture 3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6556E711-06E6-49DE-9D84-FE7C7041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C78431-815D-4D6A-99C2-248255A09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BA2A02-BC2A-4406-98FA-9FE1F863F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EB7104-1358-4F31-BD4F-105CEDFC208E}"/>
              </a:ext>
            </a:extLst>
          </p:cNvPr>
          <p:cNvSpPr txBox="1"/>
          <p:nvPr/>
        </p:nvSpPr>
        <p:spPr>
          <a:xfrm>
            <a:off x="2207093" y="3551693"/>
            <a:ext cx="511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dirty="0"/>
              <a:t>On branch main</a:t>
            </a:r>
          </a:p>
          <a:p>
            <a:r>
              <a:rPr lang="en-US" dirty="0"/>
              <a:t>Your branch is up to date with 'origin/main'.</a:t>
            </a:r>
          </a:p>
          <a:p>
            <a:endParaRPr lang="en-US" dirty="0"/>
          </a:p>
          <a:p>
            <a:r>
              <a:rPr lang="en-US" dirty="0"/>
              <a:t>nothing to commit, working tree clean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813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1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DB3E58-9C7E-408C-B8FC-7B934642F13C}"/>
              </a:ext>
            </a:extLst>
          </p:cNvPr>
          <p:cNvSpPr txBox="1"/>
          <p:nvPr/>
        </p:nvSpPr>
        <p:spPr>
          <a:xfrm>
            <a:off x="2207093" y="3551693"/>
            <a:ext cx="5394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status:</a:t>
            </a:r>
          </a:p>
          <a:p>
            <a:r>
              <a:rPr lang="en-US" sz="1600" dirty="0"/>
              <a:t>On branch main</a:t>
            </a:r>
          </a:p>
          <a:p>
            <a:r>
              <a:rPr lang="en-US" sz="1600" dirty="0"/>
              <a:t>Your branch is up to date with 'origin/main'.</a:t>
            </a:r>
          </a:p>
          <a:p>
            <a:endParaRPr lang="en-US" sz="1600" dirty="0"/>
          </a:p>
          <a:p>
            <a:r>
              <a:rPr lang="en-US" sz="1600" dirty="0"/>
              <a:t>Untracked files:</a:t>
            </a:r>
          </a:p>
          <a:p>
            <a:r>
              <a:rPr lang="en-US" sz="1600" dirty="0"/>
              <a:t>  (use "git add &lt;file&gt;..." to include in what will be committed)</a:t>
            </a:r>
          </a:p>
          <a:p>
            <a:r>
              <a:rPr lang="en-US" sz="1600" dirty="0"/>
              <a:t>        NewFile.txt</a:t>
            </a:r>
          </a:p>
          <a:p>
            <a:endParaRPr lang="en-US" sz="1600" dirty="0"/>
          </a:p>
          <a:p>
            <a:r>
              <a:rPr lang="en-US" sz="1600" dirty="0"/>
              <a:t>nothing added to commit but untracked files present (use "git add" to track)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7036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966611-DD3F-4CE8-9586-DA7F5C77E265}"/>
              </a:ext>
            </a:extLst>
          </p:cNvPr>
          <p:cNvGrpSpPr/>
          <p:nvPr/>
        </p:nvGrpSpPr>
        <p:grpSpPr>
          <a:xfrm>
            <a:off x="8766914" y="306641"/>
            <a:ext cx="3020290" cy="5972693"/>
            <a:chOff x="8766914" y="306641"/>
            <a:chExt cx="3020290" cy="597269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8B567FA-FE3E-431B-900E-4C9BB79482DC}"/>
                </a:ext>
              </a:extLst>
            </p:cNvPr>
            <p:cNvSpPr/>
            <p:nvPr/>
          </p:nvSpPr>
          <p:spPr>
            <a:xfrm>
              <a:off x="8766914" y="306641"/>
              <a:ext cx="3020290" cy="597269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D6635-915C-4701-9FE0-B8A7D7B4E13D}"/>
                </a:ext>
              </a:extLst>
            </p:cNvPr>
            <p:cNvSpPr txBox="1"/>
            <p:nvPr/>
          </p:nvSpPr>
          <p:spPr>
            <a:xfrm rot="5400000">
              <a:off x="8792542" y="2918650"/>
              <a:ext cx="5132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GitHub Repository</a:t>
              </a:r>
              <a:endParaRPr lang="en-A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94C47-8F65-4294-AEB1-0CBAB494E222}"/>
              </a:ext>
            </a:extLst>
          </p:cNvPr>
          <p:cNvGrpSpPr/>
          <p:nvPr/>
        </p:nvGrpSpPr>
        <p:grpSpPr>
          <a:xfrm>
            <a:off x="404796" y="146796"/>
            <a:ext cx="7299387" cy="6292382"/>
            <a:chOff x="404796" y="146796"/>
            <a:chExt cx="7299387" cy="62923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D40AF50-1954-4972-87E5-809B74682A7B}"/>
                </a:ext>
              </a:extLst>
            </p:cNvPr>
            <p:cNvSpPr/>
            <p:nvPr/>
          </p:nvSpPr>
          <p:spPr>
            <a:xfrm>
              <a:off x="415487" y="146796"/>
              <a:ext cx="7288696" cy="6292382"/>
            </a:xfrm>
            <a:prstGeom prst="roundRect">
              <a:avLst>
                <a:gd name="adj" fmla="val 38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EC627-985F-4501-96E0-42293F8ED9BF}"/>
                </a:ext>
              </a:extLst>
            </p:cNvPr>
            <p:cNvSpPr txBox="1"/>
            <p:nvPr/>
          </p:nvSpPr>
          <p:spPr>
            <a:xfrm rot="16200000">
              <a:off x="-1222659" y="2892229"/>
              <a:ext cx="39012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Local Repository</a:t>
              </a:r>
              <a:endParaRPr lang="en-AU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3E47DC-D5A4-41CF-8E15-C4BD7E148C55}"/>
              </a:ext>
            </a:extLst>
          </p:cNvPr>
          <p:cNvSpPr/>
          <p:nvPr/>
        </p:nvSpPr>
        <p:spPr>
          <a:xfrm>
            <a:off x="8933168" y="771229"/>
            <a:ext cx="1831584" cy="2343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3932FC-93D4-47F4-B57A-A718B3227CFB}"/>
              </a:ext>
            </a:extLst>
          </p:cNvPr>
          <p:cNvSpPr/>
          <p:nvPr/>
        </p:nvSpPr>
        <p:spPr>
          <a:xfrm>
            <a:off x="9008445" y="851353"/>
            <a:ext cx="1136072" cy="22148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BF0BB-B6D8-40AE-9ACE-9F23E1B72DBC}"/>
              </a:ext>
            </a:extLst>
          </p:cNvPr>
          <p:cNvSpPr txBox="1"/>
          <p:nvPr/>
        </p:nvSpPr>
        <p:spPr>
          <a:xfrm rot="5400000">
            <a:off x="9780147" y="1731351"/>
            <a:ext cx="15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(branch)</a:t>
            </a:r>
            <a:endParaRPr lang="en-AU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5641FF-7456-44FB-8D3C-2E9A553E0F87}"/>
              </a:ext>
            </a:extLst>
          </p:cNvPr>
          <p:cNvGrpSpPr/>
          <p:nvPr/>
        </p:nvGrpSpPr>
        <p:grpSpPr>
          <a:xfrm>
            <a:off x="1866563" y="301043"/>
            <a:ext cx="5619404" cy="2901141"/>
            <a:chOff x="839585" y="357448"/>
            <a:chExt cx="5619404" cy="29011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6E54C46-6E46-4F4B-811B-E4B4DB776A94}"/>
                </a:ext>
              </a:extLst>
            </p:cNvPr>
            <p:cNvSpPr/>
            <p:nvPr/>
          </p:nvSpPr>
          <p:spPr>
            <a:xfrm>
              <a:off x="839585" y="357448"/>
              <a:ext cx="5619404" cy="2901141"/>
            </a:xfrm>
            <a:prstGeom prst="roundRect">
              <a:avLst>
                <a:gd name="adj" fmla="val 749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C1E111-C0CE-4A9A-AFDD-FE5CB3AC98D1}"/>
                </a:ext>
              </a:extLst>
            </p:cNvPr>
            <p:cNvSpPr txBox="1"/>
            <p:nvPr/>
          </p:nvSpPr>
          <p:spPr>
            <a:xfrm>
              <a:off x="2927003" y="362418"/>
              <a:ext cx="1578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(branch)</a:t>
              </a:r>
              <a:endParaRPr lang="en-AU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A0FA17-108A-446D-B5E7-6D7F31902E28}"/>
              </a:ext>
            </a:extLst>
          </p:cNvPr>
          <p:cNvSpPr/>
          <p:nvPr/>
        </p:nvSpPr>
        <p:spPr>
          <a:xfrm>
            <a:off x="2098859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</a:t>
            </a:r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14B510-5474-4ACE-8AA9-C8F621F9E27F}"/>
              </a:ext>
            </a:extLst>
          </p:cNvPr>
          <p:cNvSpPr/>
          <p:nvPr/>
        </p:nvSpPr>
        <p:spPr>
          <a:xfrm>
            <a:off x="4101764" y="845757"/>
            <a:ext cx="1136072" cy="16914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F46A0D-D89A-495B-A4DB-CAC796433411}"/>
              </a:ext>
            </a:extLst>
          </p:cNvPr>
          <p:cNvSpPr/>
          <p:nvPr/>
        </p:nvSpPr>
        <p:spPr>
          <a:xfrm>
            <a:off x="6186411" y="845756"/>
            <a:ext cx="1136072" cy="22148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92130-EF07-471B-B92A-46F11B98B7E6}"/>
              </a:ext>
            </a:extLst>
          </p:cNvPr>
          <p:cNvSpPr txBox="1"/>
          <p:nvPr/>
        </p:nvSpPr>
        <p:spPr>
          <a:xfrm>
            <a:off x="3171359" y="968197"/>
            <a:ext cx="10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git add .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F9BB10-01CA-4F4B-9B40-C61385EAED97}"/>
              </a:ext>
            </a:extLst>
          </p:cNvPr>
          <p:cNvCxnSpPr>
            <a:cxnSpLocks/>
          </p:cNvCxnSpPr>
          <p:nvPr/>
        </p:nvCxnSpPr>
        <p:spPr>
          <a:xfrm flipH="1">
            <a:off x="2974109" y="1337529"/>
            <a:ext cx="136836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up, tableware, dark, coffee cup&#10;&#10;Description automatically generated">
            <a:extLst>
              <a:ext uri="{FF2B5EF4-FFF2-40B4-BE49-F238E27FC236}">
                <a16:creationId xmlns:a16="http://schemas.microsoft.com/office/drawing/2014/main" id="{DB2680A7-A310-461D-B06A-DF5B029D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862" y="5863276"/>
            <a:ext cx="914402" cy="914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2DC544-EA29-4DD9-B230-C4C5F80E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5" y="2326437"/>
            <a:ext cx="314467" cy="421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0CB364-5387-4AC5-86AA-2476885F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90" y="2346218"/>
            <a:ext cx="314467" cy="421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38E8F8-FF5B-4D92-A9A3-EDA46BAED4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09661" y="1126769"/>
            <a:ext cx="314467" cy="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E92E8A379DE84A9C683D2CB269E444" ma:contentTypeVersion="10" ma:contentTypeDescription="Create a new document." ma:contentTypeScope="" ma:versionID="11109ee305fcdd8c5a3705c5257b299f">
  <xsd:schema xmlns:xsd="http://www.w3.org/2001/XMLSchema" xmlns:xs="http://www.w3.org/2001/XMLSchema" xmlns:p="http://schemas.microsoft.com/office/2006/metadata/properties" xmlns:ns3="57724556-a48d-4658-a6f3-79b2d103bc07" targetNamespace="http://schemas.microsoft.com/office/2006/metadata/properties" ma:root="true" ma:fieldsID="e35b63fcc0697cf04fc2d65bfc019d07" ns3:_="">
    <xsd:import namespace="57724556-a48d-4658-a6f3-79b2d103bc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24556-a48d-4658-a6f3-79b2d103bc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D5B090-7152-4C2E-8550-FC49DD5C2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24556-a48d-4658-a6f3-79b2d103bc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DCAE87-FA15-447E-BFE1-8B66E70F53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2E7FBE-6C09-45E3-A124-BEE07E6704D5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57724556-a48d-4658-a6f3-79b2d103bc0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1596</Words>
  <Application>Microsoft Office PowerPoint</Application>
  <PresentationFormat>Widescreen</PresentationFormat>
  <Paragraphs>638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Using git without alternate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git with multiple branches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Reverse git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Denny</dc:creator>
  <cp:lastModifiedBy>Brent Denny</cp:lastModifiedBy>
  <cp:revision>7</cp:revision>
  <dcterms:created xsi:type="dcterms:W3CDTF">2021-11-25T02:22:31Z</dcterms:created>
  <dcterms:modified xsi:type="dcterms:W3CDTF">2021-11-26T06:17:41Z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0x01010056E92E8A379DE84A9C683D2CB269E444</vt:lpwstr>
  </property>
</Properties>
</file>