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5" r:id="rId3"/>
    <p:sldId id="270" r:id="rId4"/>
    <p:sldId id="261" r:id="rId5"/>
    <p:sldId id="264" r:id="rId6"/>
    <p:sldId id="263" r:id="rId7"/>
    <p:sldId id="269" r:id="rId8"/>
    <p:sldId id="268" r:id="rId9"/>
    <p:sldId id="267" r:id="rId10"/>
    <p:sldId id="272" r:id="rId11"/>
    <p:sldId id="259" r:id="rId12"/>
    <p:sldId id="258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4" autoAdjust="0"/>
  </p:normalViewPr>
  <p:slideViewPr>
    <p:cSldViewPr snapToGrid="0" snapToObjects="1">
      <p:cViewPr>
        <p:scale>
          <a:sx n="72" d="100"/>
          <a:sy n="72" d="100"/>
        </p:scale>
        <p:origin x="-16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A0FC-BC16-A24F-A04E-E9665247CDB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7097-9166-1F44-AF35-09B19A7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7097-9166-1F44-AF35-09B19A78A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7097-9166-1F44-AF35-09B19A78A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ycdatasci/bootcamp005_project/tree/master/Project1-ExploreVis/Wanda%20Wang" TargetMode="Externa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642" y="1056264"/>
            <a:ext cx="7772400" cy="4267200"/>
          </a:xfrm>
        </p:spPr>
        <p:txBody>
          <a:bodyPr/>
          <a:lstStyle/>
          <a:p>
            <a:r>
              <a:rPr lang="en-US" sz="6600" dirty="0" smtClean="0"/>
              <a:t>Palming off the Earth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514" y="5562600"/>
            <a:ext cx="6400800" cy="1219200"/>
          </a:xfrm>
        </p:spPr>
        <p:txBody>
          <a:bodyPr/>
          <a:lstStyle/>
          <a:p>
            <a:r>
              <a:rPr lang="en-US" dirty="0" smtClean="0"/>
              <a:t>Wanda Wang</a:t>
            </a:r>
          </a:p>
          <a:p>
            <a:r>
              <a:rPr lang="en-US" dirty="0" smtClean="0"/>
              <a:t>Apr. 26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7" y="213286"/>
            <a:ext cx="2895600" cy="28194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84" y="213286"/>
            <a:ext cx="42556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" y="866335"/>
            <a:ext cx="8870253" cy="523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801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1138326"/>
            <a:ext cx="8714031" cy="5516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044" y="-800100"/>
            <a:ext cx="8229600" cy="1600200"/>
          </a:xfrm>
        </p:spPr>
        <p:txBody>
          <a:bodyPr/>
          <a:lstStyle/>
          <a:p>
            <a:r>
              <a:rPr lang="en-US" sz="4800" dirty="0" smtClean="0"/>
              <a:t>Satellite 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708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413121-forest-fi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 b="1878"/>
          <a:stretch>
            <a:fillRect/>
          </a:stretch>
        </p:blipFill>
        <p:spPr>
          <a:xfrm>
            <a:off x="112965" y="1164316"/>
            <a:ext cx="8942835" cy="49182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2044" y="-800100"/>
            <a:ext cx="8229600" cy="1600200"/>
          </a:xfrm>
        </p:spPr>
        <p:txBody>
          <a:bodyPr/>
          <a:lstStyle/>
          <a:p>
            <a:r>
              <a:rPr lang="en-US" sz="4800" dirty="0" smtClean="0"/>
              <a:t>Forest Fires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8375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sz="4000" dirty="0" smtClean="0"/>
              <a:t>Mill Distribution &amp; Fire Hotspots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05"/>
            <a:ext cx="82296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 to Class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html page </a:t>
            </a:r>
            <a:endParaRPr lang="en-US" dirty="0"/>
          </a:p>
        </p:txBody>
      </p:sp>
      <p:pic>
        <p:nvPicPr>
          <p:cNvPr id="5" name="Picture 4" descr="Screen Shot 2016-04-24 at 7.43.47 PM.jp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01" y="1971128"/>
            <a:ext cx="6191549" cy="460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9395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52723"/>
            <a:ext cx="8229600" cy="1600200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477"/>
            <a:ext cx="8229600" cy="492656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Indonesia possesses the most Palm Oil Mills as currently reported in available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pPr lvl="1"/>
            <a:r>
              <a:rPr lang="en-US" sz="1800" dirty="0" smtClean="0"/>
              <a:t>Is </a:t>
            </a:r>
            <a:r>
              <a:rPr lang="en-US" sz="1800" dirty="0"/>
              <a:t>there a trend between species extinction and habitat location in Palm Oil producing nations? 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/>
              <a:t>There is a strong presence of fire hotspots within the last year where the majority of Mills are located</a:t>
            </a:r>
          </a:p>
          <a:p>
            <a:endParaRPr lang="en-US" dirty="0"/>
          </a:p>
          <a:p>
            <a:pPr lvl="1"/>
            <a:r>
              <a:rPr lang="en-US" sz="1900" dirty="0"/>
              <a:t>How much has the Air Quality Index been impacted</a:t>
            </a:r>
            <a:r>
              <a:rPr lang="en-US" sz="1900" dirty="0" smtClean="0"/>
              <a:t>?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 smtClean="0"/>
              <a:t>Are </a:t>
            </a:r>
            <a:r>
              <a:rPr lang="en-US" sz="1900" dirty="0"/>
              <a:t>there any geographic overlaps with existing nature reservations- what is the tree cover loss over time in those areas?</a:t>
            </a:r>
          </a:p>
          <a:p>
            <a:pPr lvl="1"/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58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Introduction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57" y="952967"/>
            <a:ext cx="4933981" cy="5491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880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16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Stakeholders</a:t>
            </a:r>
            <a:endParaRPr lang="en-US" sz="44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16" y="1038576"/>
            <a:ext cx="3683000" cy="2209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5" name="Picture 4" descr="800px-Warning...Tiger_in_training...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17" y="3886978"/>
            <a:ext cx="3683000" cy="24537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" name="Picture 5" descr="saigoneer_indonesiafi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2014711"/>
            <a:ext cx="4568693" cy="28554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7706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“Green Gold”</a:t>
            </a:r>
            <a:endParaRPr lang="en-US" sz="4400" dirty="0"/>
          </a:p>
        </p:txBody>
      </p:sp>
      <p:pic>
        <p:nvPicPr>
          <p:cNvPr id="6" name="Content Placeholder 5" descr="3d8f1684b7368b4a95954ef17f3b25af_larg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 b="3951"/>
          <a:stretch>
            <a:fillRect/>
          </a:stretch>
        </p:blipFill>
        <p:spPr>
          <a:xfrm>
            <a:off x="574163" y="1433085"/>
            <a:ext cx="8229600" cy="45259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736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04" y="-611410"/>
            <a:ext cx="8229600" cy="1600200"/>
          </a:xfrm>
        </p:spPr>
        <p:txBody>
          <a:bodyPr/>
          <a:lstStyle/>
          <a:p>
            <a:r>
              <a:rPr lang="en-US" sz="4400" dirty="0"/>
              <a:t>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203"/>
            <a:ext cx="8229600" cy="4525963"/>
          </a:xfrm>
        </p:spPr>
        <p:txBody>
          <a:bodyPr/>
          <a:lstStyle/>
          <a:p>
            <a:r>
              <a:rPr lang="en-US" b="1" dirty="0" smtClean="0"/>
              <a:t>UN </a:t>
            </a:r>
            <a:r>
              <a:rPr lang="en-US" b="1" dirty="0"/>
              <a:t>Food and </a:t>
            </a:r>
            <a:r>
              <a:rPr lang="en-US" b="1" dirty="0" smtClean="0"/>
              <a:t>Agriculture </a:t>
            </a:r>
            <a:r>
              <a:rPr lang="en-US" dirty="0" smtClean="0"/>
              <a:t>-  provides </a:t>
            </a:r>
            <a:r>
              <a:rPr lang="en-US" dirty="0"/>
              <a:t>information on global Palm oil production and area </a:t>
            </a:r>
            <a:r>
              <a:rPr lang="en-US" dirty="0" smtClean="0"/>
              <a:t>harvested</a:t>
            </a:r>
          </a:p>
          <a:p>
            <a:endParaRPr lang="en-US" dirty="0" smtClean="0"/>
          </a:p>
          <a:p>
            <a:r>
              <a:rPr lang="en-US" b="1" dirty="0" smtClean="0"/>
              <a:t>Global </a:t>
            </a:r>
            <a:r>
              <a:rPr lang="en-US" b="1" dirty="0"/>
              <a:t>Forest Watch </a:t>
            </a:r>
            <a:r>
              <a:rPr lang="en-US" dirty="0" smtClean="0"/>
              <a:t>-Palm </a:t>
            </a:r>
            <a:r>
              <a:rPr lang="en-US" dirty="0"/>
              <a:t>oil Mill location data and fire alert data available for our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8" y="-485522"/>
            <a:ext cx="8229600" cy="1600200"/>
          </a:xfrm>
        </p:spPr>
        <p:txBody>
          <a:bodyPr/>
          <a:lstStyle/>
          <a:p>
            <a:r>
              <a:rPr lang="en-US" sz="4400" dirty="0"/>
              <a:t>Exploratory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04" y="1282743"/>
            <a:ext cx="8229600" cy="45259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000" dirty="0" smtClean="0"/>
              <a:t>Which countries </a:t>
            </a:r>
            <a:r>
              <a:rPr lang="en-US" sz="2000" dirty="0"/>
              <a:t>are the top producers of Palm oil? </a:t>
            </a: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Where </a:t>
            </a:r>
            <a:r>
              <a:rPr lang="en-US" sz="2000" dirty="0"/>
              <a:t>are the palm oil mills </a:t>
            </a:r>
            <a:r>
              <a:rPr lang="en-US" sz="2000" dirty="0" smtClean="0"/>
              <a:t>located within these countries? </a:t>
            </a:r>
          </a:p>
          <a:p>
            <a:endParaRPr lang="en-US" dirty="0"/>
          </a:p>
        </p:txBody>
      </p:sp>
      <p:pic>
        <p:nvPicPr>
          <p:cNvPr id="4" name="Content Placeholder 5" descr="1-agreenpeac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976269" y="2522686"/>
            <a:ext cx="7095515" cy="3902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352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26 at 2.24.35 AM.jp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"/>
            <a:ext cx="8175694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673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9" y="-931737"/>
            <a:ext cx="8229600" cy="1600200"/>
          </a:xfrm>
        </p:spPr>
        <p:txBody>
          <a:bodyPr/>
          <a:lstStyle/>
          <a:p>
            <a:r>
              <a:rPr lang="en-US" sz="4400" dirty="0" smtClean="0"/>
              <a:t>Production in Asia</a:t>
            </a:r>
            <a:endParaRPr lang="en-US" sz="4400" dirty="0"/>
          </a:p>
        </p:txBody>
      </p:sp>
      <p:pic>
        <p:nvPicPr>
          <p:cNvPr id="6" name="Picture 5" descr="Screen Shot 2016-04-26 at 2.16.45 AM.jp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7" y="668463"/>
            <a:ext cx="8435064" cy="6137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302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4-26 at 1.41.13 AM.jp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1" r="-4241"/>
          <a:stretch>
            <a:fillRect/>
          </a:stretch>
        </p:blipFill>
        <p:spPr>
          <a:xfrm>
            <a:off x="278966" y="829134"/>
            <a:ext cx="8675636" cy="545111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849" y="-941229"/>
            <a:ext cx="8229600" cy="1600200"/>
          </a:xfrm>
        </p:spPr>
        <p:txBody>
          <a:bodyPr/>
          <a:lstStyle/>
          <a:p>
            <a:r>
              <a:rPr lang="en-US" sz="4400" dirty="0" smtClean="0"/>
              <a:t>Production: Top Five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540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358</TotalTime>
  <Words>180</Words>
  <Application>Microsoft Macintosh PowerPoint</Application>
  <PresentationFormat>On-screen Show (4:3)</PresentationFormat>
  <Paragraphs>33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Palming off the Earth</vt:lpstr>
      <vt:lpstr>Introduction </vt:lpstr>
      <vt:lpstr>Stakeholders</vt:lpstr>
      <vt:lpstr>“Green Gold”</vt:lpstr>
      <vt:lpstr>The Datasets</vt:lpstr>
      <vt:lpstr>Exploratory Questions</vt:lpstr>
      <vt:lpstr>PowerPoint Presentation</vt:lpstr>
      <vt:lpstr>Production in Asia</vt:lpstr>
      <vt:lpstr>Production: Top Five</vt:lpstr>
      <vt:lpstr>PowerPoint Presentation</vt:lpstr>
      <vt:lpstr>Satellite View</vt:lpstr>
      <vt:lpstr>_x0016_Forest Fires</vt:lpstr>
      <vt:lpstr>Mill Distribution &amp; Fire Hotspots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Palming Off the Earth</dc:title>
  <dc:creator>Patrick Mehta</dc:creator>
  <cp:lastModifiedBy>Patrick Mehta</cp:lastModifiedBy>
  <cp:revision>27</cp:revision>
  <dcterms:created xsi:type="dcterms:W3CDTF">2016-04-26T01:29:36Z</dcterms:created>
  <dcterms:modified xsi:type="dcterms:W3CDTF">2016-04-26T07:27:43Z</dcterms:modified>
</cp:coreProperties>
</file>