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CE1-BE2D-7847-8922-005E72FB8CF1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CE1-BE2D-7847-8922-005E72FB8CF1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3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CE1-BE2D-7847-8922-005E72FB8CF1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CE1-BE2D-7847-8922-005E72FB8CF1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6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CE1-BE2D-7847-8922-005E72FB8CF1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2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CE1-BE2D-7847-8922-005E72FB8CF1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CE1-BE2D-7847-8922-005E72FB8CF1}" type="datetimeFigureOut">
              <a:rPr lang="en-US" smtClean="0"/>
              <a:t>4/24/16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6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CE1-BE2D-7847-8922-005E72FB8CF1}" type="datetimeFigureOut">
              <a:rPr lang="en-US" smtClean="0"/>
              <a:t>4/24/16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1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CE1-BE2D-7847-8922-005E72FB8CF1}" type="datetimeFigureOut">
              <a:rPr lang="en-US" smtClean="0"/>
              <a:t>4/24/16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CE1-BE2D-7847-8922-005E72FB8CF1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3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6CE1-BE2D-7847-8922-005E72FB8CF1}" type="datetimeFigureOut">
              <a:rPr lang="en-US" smtClean="0"/>
              <a:t>4/24/16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8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D6CE1-BE2D-7847-8922-005E72FB8CF1}" type="datetimeFigureOut">
              <a:rPr lang="en-US" smtClean="0"/>
              <a:t>4/24/16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43FF-E6FA-5349-9CFE-D91336EA9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9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 York Citi Transportation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CitiBikes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Bike transportation is becoming very popular</a:t>
            </a:r>
          </a:p>
          <a:p>
            <a:r>
              <a:rPr lang="en-US" dirty="0" smtClean="0"/>
              <a:t>Healthier</a:t>
            </a:r>
          </a:p>
          <a:p>
            <a:r>
              <a:rPr lang="en-US" dirty="0" smtClean="0"/>
              <a:t>Green</a:t>
            </a:r>
          </a:p>
          <a:p>
            <a:r>
              <a:rPr lang="en-US" dirty="0" smtClean="0"/>
              <a:t>Faster?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71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CitiBikes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CitiGroup</a:t>
            </a:r>
            <a:r>
              <a:rPr lang="en-US" dirty="0" smtClean="0"/>
              <a:t> teamed up with Motivate in 2011</a:t>
            </a:r>
          </a:p>
          <a:p>
            <a:r>
              <a:rPr lang="en-US" dirty="0" err="1" smtClean="0"/>
              <a:t>CitiGroup</a:t>
            </a:r>
            <a:r>
              <a:rPr lang="en-US" dirty="0" smtClean="0"/>
              <a:t> supplies the funds</a:t>
            </a:r>
          </a:p>
          <a:p>
            <a:r>
              <a:rPr lang="en-US" dirty="0" smtClean="0"/>
              <a:t>Motivate supplies the bikes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CitiBike</a:t>
            </a:r>
            <a:r>
              <a:rPr lang="en-US" dirty="0" smtClean="0"/>
              <a:t> program started May 2013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4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Durations Under 45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4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Velocity Density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of 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8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6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be Uncovered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velocity is different throughout the year?</a:t>
            </a:r>
          </a:p>
          <a:p>
            <a:r>
              <a:rPr lang="en-US" dirty="0" smtClean="0"/>
              <a:t>How traffic plays a role in the velocity of bikes?</a:t>
            </a:r>
          </a:p>
          <a:p>
            <a:r>
              <a:rPr lang="en-US" dirty="0" smtClean="0"/>
              <a:t>Does bike lanes help with </a:t>
            </a:r>
            <a:r>
              <a:rPr lang="en-US" smtClean="0"/>
              <a:t>the velocity?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6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80</Words>
  <Application>Microsoft Macintosh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New York Citi Transportation</vt:lpstr>
      <vt:lpstr>CitiBikes</vt:lpstr>
      <vt:lpstr>CitiBikes</vt:lpstr>
      <vt:lpstr>Ride Durations Under 45 Min</vt:lpstr>
      <vt:lpstr>Velocity Density Map</vt:lpstr>
      <vt:lpstr>Time of Day</vt:lpstr>
      <vt:lpstr>Gender</vt:lpstr>
      <vt:lpstr>What Else Can be Uncovered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Citi Transportation</dc:title>
  <dc:creator>Taraqur</dc:creator>
  <cp:lastModifiedBy>Taraqur</cp:lastModifiedBy>
  <cp:revision>3</cp:revision>
  <dcterms:created xsi:type="dcterms:W3CDTF">2016-04-25T03:21:36Z</dcterms:created>
  <dcterms:modified xsi:type="dcterms:W3CDTF">2016-04-25T03:49:59Z</dcterms:modified>
</cp:coreProperties>
</file>