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BA25-E8BA-6F41-BDCB-1EA10DB96A9E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2C79-16BF-EB4C-B7E4-8AF2D699C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BA25-E8BA-6F41-BDCB-1EA10DB96A9E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2C79-16BF-EB4C-B7E4-8AF2D699C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BA25-E8BA-6F41-BDCB-1EA10DB96A9E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2C79-16BF-EB4C-B7E4-8AF2D699C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4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BA25-E8BA-6F41-BDCB-1EA10DB96A9E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2C79-16BF-EB4C-B7E4-8AF2D699C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7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BA25-E8BA-6F41-BDCB-1EA10DB96A9E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2C79-16BF-EB4C-B7E4-8AF2D699C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4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BA25-E8BA-6F41-BDCB-1EA10DB96A9E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2C79-16BF-EB4C-B7E4-8AF2D699C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BA25-E8BA-6F41-BDCB-1EA10DB96A9E}" type="datetimeFigureOut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2C79-16BF-EB4C-B7E4-8AF2D699C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4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BA25-E8BA-6F41-BDCB-1EA10DB96A9E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2C79-16BF-EB4C-B7E4-8AF2D699C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BA25-E8BA-6F41-BDCB-1EA10DB96A9E}" type="datetimeFigureOut">
              <a:rPr lang="en-US" smtClean="0"/>
              <a:t>5/23/16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2C79-16BF-EB4C-B7E4-8AF2D699C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8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BA25-E8BA-6F41-BDCB-1EA10DB96A9E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2C79-16BF-EB4C-B7E4-8AF2D699C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9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BA25-E8BA-6F41-BDCB-1EA10DB96A9E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2C79-16BF-EB4C-B7E4-8AF2D699C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5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ABA25-E8BA-6F41-BDCB-1EA10DB96A9E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52C79-16BF-EB4C-B7E4-8AF2D699C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2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scrapping Craigslist(Auto)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Radhey</a:t>
            </a:r>
            <a:r>
              <a:rPr lang="en-US" dirty="0" smtClean="0"/>
              <a:t> </a:t>
            </a:r>
            <a:r>
              <a:rPr lang="en-US" dirty="0" err="1" smtClean="0"/>
              <a:t>Shyam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4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0584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6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5" y="0"/>
            <a:ext cx="100584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2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 distribution of the cars</a:t>
            </a:r>
          </a:p>
          <a:p>
            <a:r>
              <a:rPr lang="en-US" dirty="0" smtClean="0"/>
              <a:t>Peak day and time of posting the ads.</a:t>
            </a:r>
          </a:p>
          <a:p>
            <a:r>
              <a:rPr lang="en-US" dirty="0" smtClean="0"/>
              <a:t>Most common model years</a:t>
            </a:r>
          </a:p>
          <a:p>
            <a:r>
              <a:rPr lang="en-US" dirty="0" smtClean="0"/>
              <a:t>Most common words/models on craigslist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 range $3500-$4000 is the most common</a:t>
            </a:r>
          </a:p>
          <a:p>
            <a:r>
              <a:rPr lang="en-US" dirty="0" smtClean="0"/>
              <a:t>Friday is the most common day to put day, followed by Wednesday and Saturday</a:t>
            </a:r>
          </a:p>
          <a:p>
            <a:r>
              <a:rPr lang="en-US" dirty="0" smtClean="0"/>
              <a:t>Friday at 9-10 am ,  Saturday 8-10 am </a:t>
            </a:r>
          </a:p>
          <a:p>
            <a:r>
              <a:rPr lang="en-US" dirty="0" smtClean="0"/>
              <a:t>Frequency of word in title are Ford, Nissan, miles, civic etc.</a:t>
            </a:r>
          </a:p>
          <a:p>
            <a:r>
              <a:rPr lang="en-US" dirty="0" smtClean="0"/>
              <a:t>Year of the car ( more than 10 years old )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0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90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Web scrapping Craigslist(Auto) </vt:lpstr>
      <vt:lpstr>PowerPoint Presentation</vt:lpstr>
      <vt:lpstr>PowerPoint Presentation</vt:lpstr>
      <vt:lpstr>Motivation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scrapping Craigslist(Auto) </dc:title>
  <dc:creator>Microsoft Office User</dc:creator>
  <cp:lastModifiedBy>Microsoft Office User</cp:lastModifiedBy>
  <cp:revision>6</cp:revision>
  <dcterms:created xsi:type="dcterms:W3CDTF">2016-05-23T17:08:33Z</dcterms:created>
  <dcterms:modified xsi:type="dcterms:W3CDTF">2016-05-23T17:56:40Z</dcterms:modified>
</cp:coreProperties>
</file>