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68"/>
  </p:normalViewPr>
  <p:slideViewPr>
    <p:cSldViewPr snapToGrid="0" snapToObjects="1">
      <p:cViewPr>
        <p:scale>
          <a:sx n="100" d="100"/>
          <a:sy n="100" d="100"/>
        </p:scale>
        <p:origin x="46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EBA22-DCB5-464F-A62F-64E5446F495B}" type="datetimeFigureOut">
              <a:rPr lang="en-US" smtClean="0"/>
              <a:t>5/8/16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CC9A5-A4C4-C84B-8CF6-D54597B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bbb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CC9A5-A4C4-C84B-8CF6-D54597BB15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7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598"/>
            <a:ext cx="8915399" cy="2262781"/>
          </a:xfrm>
        </p:spPr>
        <p:txBody>
          <a:bodyPr/>
          <a:lstStyle/>
          <a:p>
            <a:r>
              <a:rPr lang="en-US" dirty="0" smtClean="0"/>
              <a:t>7 MAJOR FELONIES IN NYC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ARDA BERKAY KOSAR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DATASET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COMPSTAT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CRIME TYPES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DIFFICULTIES &amp; MISTAKES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FURTHER IDEAS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51000"/>
            <a:ext cx="8915400" cy="3777622"/>
          </a:xfrm>
        </p:spPr>
        <p:txBody>
          <a:bodyPr/>
          <a:lstStyle/>
          <a:p>
            <a:r>
              <a:rPr lang="en-US" dirty="0" smtClean="0"/>
              <a:t>1,123,465 observations</a:t>
            </a:r>
          </a:p>
          <a:p>
            <a:r>
              <a:rPr lang="en-US" dirty="0" smtClean="0"/>
              <a:t>20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499101"/>
            <a:ext cx="9144000" cy="41556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29200" y="2372101"/>
            <a:ext cx="20320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45400" y="2356602"/>
            <a:ext cx="20320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950200" y="1562358"/>
            <a:ext cx="1320800" cy="9367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71000" y="1377692"/>
            <a:ext cx="260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CompStat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COMPSTAT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Strategic Control System</a:t>
            </a:r>
          </a:p>
          <a:p>
            <a:pPr lvl="1"/>
            <a:r>
              <a:rPr lang="en-US" dirty="0" smtClean="0"/>
              <a:t>Collection and </a:t>
            </a:r>
            <a:r>
              <a:rPr lang="en-US" dirty="0" err="1" smtClean="0"/>
              <a:t>feedbackof</a:t>
            </a:r>
            <a:r>
              <a:rPr lang="en-US" dirty="0" smtClean="0"/>
              <a:t> information on crime and related quality of life issues</a:t>
            </a:r>
          </a:p>
          <a:p>
            <a:r>
              <a:rPr lang="en-US" dirty="0" err="1" smtClean="0"/>
              <a:t>CompStat</a:t>
            </a:r>
            <a:r>
              <a:rPr lang="en-US" dirty="0" smtClean="0"/>
              <a:t> Process</a:t>
            </a:r>
          </a:p>
          <a:p>
            <a:pPr lvl="1"/>
            <a:r>
              <a:rPr lang="en-US" dirty="0" smtClean="0"/>
              <a:t>Collect</a:t>
            </a:r>
          </a:p>
          <a:p>
            <a:pPr lvl="1"/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Map crime data</a:t>
            </a:r>
          </a:p>
          <a:p>
            <a:pPr lvl="1"/>
            <a:r>
              <a:rPr lang="en-US" dirty="0" smtClean="0"/>
              <a:t>Essential police performance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2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Robbery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Burglary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Rape</a:t>
            </a:r>
          </a:p>
          <a:p>
            <a:pPr>
              <a:lnSpc>
                <a:spcPct val="170000"/>
              </a:lnSpc>
            </a:pPr>
            <a:r>
              <a:rPr lang="en-US" dirty="0" err="1" smtClean="0"/>
              <a:t>Fellony</a:t>
            </a:r>
            <a:r>
              <a:rPr lang="en-US" dirty="0" smtClean="0"/>
              <a:t> Assault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Grand Larceny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Grand Larceny of Motor Vehicle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Murder &amp; Non-</a:t>
            </a:r>
            <a:r>
              <a:rPr lang="en-US" dirty="0" err="1" smtClean="0"/>
              <a:t>Negl</a:t>
            </a:r>
            <a:r>
              <a:rPr lang="en-US" dirty="0" smtClean="0"/>
              <a:t>. Manslaughter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TYPES </a:t>
            </a:r>
            <a:r>
              <a:rPr lang="en-US" dirty="0" err="1" smtClean="0"/>
              <a:t>Cnt’d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3400"/>
            <a:ext cx="8915400" cy="45650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Grand Larceny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Stealing property valued in excess of $1000 – money, car, 					 antiques, clothing etc.-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Grand Larceny of Motor Vehicle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Stealing a vehicle that is worth between $30,000 - $60,000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Fellony</a:t>
            </a:r>
            <a:r>
              <a:rPr lang="en-US" dirty="0" smtClean="0"/>
              <a:t> Assault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Requires that a victim suffers a physical injury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Murder &amp; Non-Negligent Manslaughter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Killing of one human being by another</a:t>
            </a:r>
          </a:p>
        </p:txBody>
      </p:sp>
    </p:spTree>
    <p:extLst>
      <p:ext uri="{BB962C8B-B14F-4D97-AF65-F5344CB8AC3E}">
        <p14:creationId xmlns:p14="http://schemas.microsoft.com/office/powerpoint/2010/main" val="82234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98710"/>
            <a:ext cx="8911687" cy="1280890"/>
          </a:xfrm>
        </p:spPr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838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Implementing regular R-script codes into Shiny structure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</a:t>
            </a:r>
            <a:r>
              <a:rPr lang="en-US" dirty="0" smtClean="0"/>
              <a:t>gplot2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googleVis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Using date range inputs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Difficulty in feature engineering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Creating numeric variables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Did a terrible mistake!! Sorry Chris!!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 did not do a good data munging </a:t>
            </a:r>
            <a:r>
              <a:rPr lang="en-US" dirty="0" err="1" smtClean="0"/>
              <a:t>aaaannnndddd</a:t>
            </a:r>
            <a:r>
              <a:rPr lang="is-IS" dirty="0" smtClean="0"/>
              <a:t>…........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8912" y="3080378"/>
            <a:ext cx="8915400" cy="3777622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I DELETED MY MISSING DATA BECAUSE OF LACK OF TIME AND  THE IMPUTATIONS I TRIED SEEM TO BE NOT WORKING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95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IDEAS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Precinct coverage areas</a:t>
            </a:r>
          </a:p>
          <a:p>
            <a:r>
              <a:rPr lang="en-US" dirty="0" smtClean="0"/>
              <a:t>This project is normalized by population</a:t>
            </a:r>
          </a:p>
          <a:p>
            <a:pPr lvl="1"/>
            <a:r>
              <a:rPr lang="en-US" dirty="0" smtClean="0"/>
              <a:t>Normalize by flow population of boroughs depending on the occurrence time of the crime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318</TotalTime>
  <Words>181</Words>
  <Application>Microsoft Macintosh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Wingdings 3</vt:lpstr>
      <vt:lpstr>Arial</vt:lpstr>
      <vt:lpstr>Wisp</vt:lpstr>
      <vt:lpstr>7 MAJOR FELONIES IN NYC</vt:lpstr>
      <vt:lpstr>Outline</vt:lpstr>
      <vt:lpstr>THE DATASET</vt:lpstr>
      <vt:lpstr>COMPSTAT </vt:lpstr>
      <vt:lpstr>CRIME TYPES</vt:lpstr>
      <vt:lpstr>CRIME TYPES Cnt’d.</vt:lpstr>
      <vt:lpstr>DIFFICULTIES</vt:lpstr>
      <vt:lpstr>PowerPoint Presentation</vt:lpstr>
      <vt:lpstr>FURTHER IDEAS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PROJECT PRESENTATION</dc:title>
  <dc:creator>Berkay Kosar</dc:creator>
  <cp:lastModifiedBy>Berkay Kosar</cp:lastModifiedBy>
  <cp:revision>17</cp:revision>
  <dcterms:created xsi:type="dcterms:W3CDTF">2016-05-08T22:58:53Z</dcterms:created>
  <dcterms:modified xsi:type="dcterms:W3CDTF">2016-05-09T04:17:08Z</dcterms:modified>
</cp:coreProperties>
</file>