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9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9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5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8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4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8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9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NHL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Steven Ginzberg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75" y="550689"/>
            <a:ext cx="2886777" cy="28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NHL.com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Scraped from 2012-13 through 2015-16</a:t>
            </a:r>
          </a:p>
          <a:p>
            <a:pPr lvl="1"/>
            <a:r>
              <a:rPr lang="en-US" dirty="0"/>
              <a:t>Gap in games during 2012-13 for the NHL lockout</a:t>
            </a:r>
          </a:p>
          <a:p>
            <a:r>
              <a:rPr lang="en-US" dirty="0"/>
              <a:t>Received all events for 4,308 out of a possible 9600 games</a:t>
            </a:r>
          </a:p>
          <a:p>
            <a:r>
              <a:rPr lang="en-US" dirty="0"/>
              <a:t>Event types include Goals, Penalties, Face-offs, Shots, Blocks, etc.</a:t>
            </a:r>
          </a:p>
          <a:p>
            <a:r>
              <a:rPr lang="en-US" dirty="0"/>
              <a:t>1.765 million records and 56 fields</a:t>
            </a:r>
          </a:p>
          <a:p>
            <a:r>
              <a:rPr lang="en-US" dirty="0"/>
              <a:t>Some data is missing relating to game header information</a:t>
            </a:r>
          </a:p>
          <a:p>
            <a:pPr lvl="1"/>
            <a:r>
              <a:rPr lang="en-US" dirty="0"/>
              <a:t>Approx. 170,000 records, or 10%</a:t>
            </a:r>
          </a:p>
        </p:txBody>
      </p:sp>
    </p:spTree>
    <p:extLst>
      <p:ext uri="{BB962C8B-B14F-4D97-AF65-F5344CB8AC3E}">
        <p14:creationId xmlns:p14="http://schemas.microsoft.com/office/powerpoint/2010/main" val="8725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74819"/>
          </a:xfrm>
        </p:spPr>
        <p:txBody>
          <a:bodyPr/>
          <a:lstStyle/>
          <a:p>
            <a:r>
              <a:rPr lang="en-US" dirty="0"/>
              <a:t>Database Visually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2377"/>
            <a:ext cx="6156237" cy="38476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763" y="1932377"/>
            <a:ext cx="6156237" cy="38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02" y="1690688"/>
            <a:ext cx="6233296" cy="46657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Visually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16" y="1724042"/>
            <a:ext cx="6284798" cy="46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8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5805"/>
          </a:xfrm>
        </p:spPr>
        <p:txBody>
          <a:bodyPr/>
          <a:lstStyle/>
          <a:p>
            <a:r>
              <a:rPr lang="en-US" dirty="0"/>
              <a:t>Visualizing Moving Averages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93" y="1232033"/>
            <a:ext cx="8142973" cy="5089359"/>
          </a:xfrm>
        </p:spPr>
      </p:pic>
    </p:spTree>
    <p:extLst>
      <p:ext uri="{BB962C8B-B14F-4D97-AF65-F5344CB8AC3E}">
        <p14:creationId xmlns:p14="http://schemas.microsoft.com/office/powerpoint/2010/main" val="19780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086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objective is to learn from a series of events and try to predict the likelihood of a goal.</a:t>
            </a:r>
          </a:p>
          <a:p>
            <a:r>
              <a:rPr lang="en-US" dirty="0"/>
              <a:t>Using event database required setting up a separate column for goal and removing the goal events.</a:t>
            </a:r>
          </a:p>
          <a:p>
            <a:r>
              <a:rPr lang="en-US" dirty="0"/>
              <a:t>In the best case, I was expecting change in odds to be minimal</a:t>
            </a:r>
          </a:p>
          <a:p>
            <a:r>
              <a:rPr lang="en-US" dirty="0"/>
              <a:t>Naïve-Bayes Model:</a:t>
            </a:r>
          </a:p>
          <a:p>
            <a:pPr lvl="1"/>
            <a:r>
              <a:rPr lang="en-US" dirty="0"/>
              <a:t>Uses all available evidence</a:t>
            </a:r>
          </a:p>
          <a:p>
            <a:pPr lvl="1"/>
            <a:r>
              <a:rPr lang="en-US" dirty="0"/>
              <a:t>Works well with categorical and text-based data</a:t>
            </a:r>
          </a:p>
          <a:p>
            <a:pPr lvl="1"/>
            <a:r>
              <a:rPr lang="en-US" dirty="0"/>
              <a:t>Result was it predicted NO GOALS</a:t>
            </a:r>
          </a:p>
          <a:p>
            <a:pPr lvl="2"/>
            <a:r>
              <a:rPr lang="en-US" dirty="0"/>
              <a:t>the likelihood of a goal in any case is very small so it always went to zero.</a:t>
            </a:r>
          </a:p>
          <a:p>
            <a:r>
              <a:rPr lang="en-US" dirty="0"/>
              <a:t>Logistic Model:</a:t>
            </a:r>
          </a:p>
          <a:p>
            <a:pPr lvl="1"/>
            <a:r>
              <a:rPr lang="en-US" dirty="0"/>
              <a:t>Attempts to get probabilities failed – needed a huge amount of memory</a:t>
            </a:r>
          </a:p>
        </p:txBody>
      </p:sp>
    </p:spTree>
    <p:extLst>
      <p:ext uri="{BB962C8B-B14F-4D97-AF65-F5344CB8AC3E}">
        <p14:creationId xmlns:p14="http://schemas.microsoft.com/office/powerpoint/2010/main" val="269621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current issues:</a:t>
            </a:r>
          </a:p>
          <a:p>
            <a:pPr lvl="1"/>
            <a:r>
              <a:rPr lang="en-US" dirty="0"/>
              <a:t>I need to scrape for the missing data and set up an application to scrape during the season</a:t>
            </a:r>
          </a:p>
          <a:p>
            <a:pPr lvl="1"/>
            <a:r>
              <a:rPr lang="en-US" dirty="0"/>
              <a:t>Switch to an Linear or Logistic model that can handle both categorical and continuous variables and provide odds of success</a:t>
            </a:r>
          </a:p>
          <a:p>
            <a:r>
              <a:rPr lang="en-US" dirty="0"/>
              <a:t>Future issues:</a:t>
            </a:r>
          </a:p>
          <a:p>
            <a:pPr lvl="1"/>
            <a:r>
              <a:rPr lang="en-US" dirty="0"/>
              <a:t>Break down text fields to include player by player data – great for fantasy sports!</a:t>
            </a:r>
          </a:p>
          <a:p>
            <a:pPr lvl="1"/>
            <a:r>
              <a:rPr lang="en-US" dirty="0"/>
              <a:t>Additional visuals during the course of the season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6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255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NHL</vt:lpstr>
      <vt:lpstr>Scraping NHL.com</vt:lpstr>
      <vt:lpstr>Database Visually</vt:lpstr>
      <vt:lpstr>Database Visually</vt:lpstr>
      <vt:lpstr>Visualizing Moving Averages</vt:lpstr>
      <vt:lpstr>Machine Learning Algorithms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NHL</dc:title>
  <dc:creator>Steven Ginzberg</dc:creator>
  <cp:lastModifiedBy>Steven Ginzberg</cp:lastModifiedBy>
  <cp:revision>14</cp:revision>
  <dcterms:created xsi:type="dcterms:W3CDTF">2016-06-26T19:30:36Z</dcterms:created>
  <dcterms:modified xsi:type="dcterms:W3CDTF">2016-06-26T22:10:51Z</dcterms:modified>
</cp:coreProperties>
</file>